
<file path=[Content_Types].xml><?xml version="1.0" encoding="utf-8"?>
<Types xmlns="http://schemas.openxmlformats.org/package/2006/content-types">
  <Default Extension="emf" ContentType="image/x-emf"/>
  <Default Extension="png" ContentType="image/png"/>
  <Default Extension="jpeg" ContentType="image/jpeg"/>
  <Default Extension="JPG" ContentType="image/.jp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09" r:id="rId3"/>
    <p:sldId id="421" r:id="rId4"/>
    <p:sldId id="410" r:id="rId6"/>
    <p:sldId id="416" r:id="rId7"/>
    <p:sldId id="414" r:id="rId8"/>
    <p:sldId id="415" r:id="rId9"/>
    <p:sldId id="411" r:id="rId10"/>
    <p:sldId id="413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E374D-6E28-41D4-B529-E46F9BB59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1.emf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image" Target="../media/image1.emf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3" Type="http://schemas.openxmlformats.org/officeDocument/2006/relationships/tags" Target="../tags/tag79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image" Target="../media/image1.emf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5" Type="http://schemas.openxmlformats.org/officeDocument/2006/relationships/image" Target="../media/image2.png"/><Relationship Id="rId14" Type="http://schemas.openxmlformats.org/officeDocument/2006/relationships/tags" Target="../tags/tag24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image" Target="../media/image1.emf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image" Target="../media/image2.png"/><Relationship Id="rId10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2131845" y="1087401"/>
            <a:ext cx="10065632" cy="5770599"/>
            <a:chOff x="2131845" y="1087401"/>
            <a:chExt cx="10065632" cy="5770599"/>
          </a:xfrm>
        </p:grpSpPr>
        <p:grpSp>
          <p:nvGrpSpPr>
            <p:cNvPr id="6" name="Group 4"/>
            <p:cNvGrpSpPr>
              <a:grpSpLocks noChangeAspect="1"/>
            </p:cNvGrpSpPr>
            <p:nvPr/>
          </p:nvGrpSpPr>
          <p:grpSpPr bwMode="auto">
            <a:xfrm>
              <a:off x="4211618" y="2304568"/>
              <a:ext cx="6687014" cy="4151574"/>
              <a:chOff x="1473" y="692"/>
              <a:chExt cx="4779" cy="2967"/>
            </a:xfrm>
            <a:solidFill>
              <a:schemeClr val="accent5">
                <a:alpha val="35000"/>
              </a:schemeClr>
            </a:solidFill>
          </p:grpSpPr>
          <p:sp>
            <p:nvSpPr>
              <p:cNvPr id="8" name="Freeform 5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2452" y="692"/>
                <a:ext cx="3800" cy="2967"/>
              </a:xfrm>
              <a:custGeom>
                <a:avLst/>
                <a:gdLst>
                  <a:gd name="T0" fmla="*/ 1549 w 1606"/>
                  <a:gd name="T1" fmla="*/ 1122 h 1253"/>
                  <a:gd name="T2" fmla="*/ 1529 w 1606"/>
                  <a:gd name="T3" fmla="*/ 325 h 1253"/>
                  <a:gd name="T4" fmla="*/ 1379 w 1606"/>
                  <a:gd name="T5" fmla="*/ 88 h 1253"/>
                  <a:gd name="T6" fmla="*/ 1305 w 1606"/>
                  <a:gd name="T7" fmla="*/ 49 h 1253"/>
                  <a:gd name="T8" fmla="*/ 1280 w 1606"/>
                  <a:gd name="T9" fmla="*/ 4 h 1253"/>
                  <a:gd name="T10" fmla="*/ 1235 w 1606"/>
                  <a:gd name="T11" fmla="*/ 40 h 1253"/>
                  <a:gd name="T12" fmla="*/ 1166 w 1606"/>
                  <a:gd name="T13" fmla="*/ 91 h 1253"/>
                  <a:gd name="T14" fmla="*/ 1157 w 1606"/>
                  <a:gd name="T15" fmla="*/ 158 h 1253"/>
                  <a:gd name="T16" fmla="*/ 1129 w 1606"/>
                  <a:gd name="T17" fmla="*/ 68 h 1253"/>
                  <a:gd name="T18" fmla="*/ 1034 w 1606"/>
                  <a:gd name="T19" fmla="*/ 66 h 1253"/>
                  <a:gd name="T20" fmla="*/ 947 w 1606"/>
                  <a:gd name="T21" fmla="*/ 40 h 1253"/>
                  <a:gd name="T22" fmla="*/ 928 w 1606"/>
                  <a:gd name="T23" fmla="*/ 75 h 1253"/>
                  <a:gd name="T24" fmla="*/ 877 w 1606"/>
                  <a:gd name="T25" fmla="*/ 136 h 1253"/>
                  <a:gd name="T26" fmla="*/ 877 w 1606"/>
                  <a:gd name="T27" fmla="*/ 220 h 1253"/>
                  <a:gd name="T28" fmla="*/ 947 w 1606"/>
                  <a:gd name="T29" fmla="*/ 267 h 1253"/>
                  <a:gd name="T30" fmla="*/ 791 w 1606"/>
                  <a:gd name="T31" fmla="*/ 261 h 1253"/>
                  <a:gd name="T32" fmla="*/ 794 w 1606"/>
                  <a:gd name="T33" fmla="*/ 292 h 1253"/>
                  <a:gd name="T34" fmla="*/ 762 w 1606"/>
                  <a:gd name="T35" fmla="*/ 372 h 1253"/>
                  <a:gd name="T36" fmla="*/ 721 w 1606"/>
                  <a:gd name="T37" fmla="*/ 354 h 1253"/>
                  <a:gd name="T38" fmla="*/ 675 w 1606"/>
                  <a:gd name="T39" fmla="*/ 298 h 1253"/>
                  <a:gd name="T40" fmla="*/ 654 w 1606"/>
                  <a:gd name="T41" fmla="*/ 284 h 1253"/>
                  <a:gd name="T42" fmla="*/ 612 w 1606"/>
                  <a:gd name="T43" fmla="*/ 314 h 1253"/>
                  <a:gd name="T44" fmla="*/ 546 w 1606"/>
                  <a:gd name="T45" fmla="*/ 352 h 1253"/>
                  <a:gd name="T46" fmla="*/ 480 w 1606"/>
                  <a:gd name="T47" fmla="*/ 385 h 1253"/>
                  <a:gd name="T48" fmla="*/ 453 w 1606"/>
                  <a:gd name="T49" fmla="*/ 435 h 1253"/>
                  <a:gd name="T50" fmla="*/ 461 w 1606"/>
                  <a:gd name="T51" fmla="*/ 465 h 1253"/>
                  <a:gd name="T52" fmla="*/ 509 w 1606"/>
                  <a:gd name="T53" fmla="*/ 531 h 1253"/>
                  <a:gd name="T54" fmla="*/ 502 w 1606"/>
                  <a:gd name="T55" fmla="*/ 575 h 1253"/>
                  <a:gd name="T56" fmla="*/ 468 w 1606"/>
                  <a:gd name="T57" fmla="*/ 598 h 1253"/>
                  <a:gd name="T58" fmla="*/ 386 w 1606"/>
                  <a:gd name="T59" fmla="*/ 564 h 1253"/>
                  <a:gd name="T60" fmla="*/ 328 w 1606"/>
                  <a:gd name="T61" fmla="*/ 609 h 1253"/>
                  <a:gd name="T62" fmla="*/ 301 w 1606"/>
                  <a:gd name="T63" fmla="*/ 638 h 1253"/>
                  <a:gd name="T64" fmla="*/ 243 w 1606"/>
                  <a:gd name="T65" fmla="*/ 698 h 1253"/>
                  <a:gd name="T66" fmla="*/ 246 w 1606"/>
                  <a:gd name="T67" fmla="*/ 764 h 1253"/>
                  <a:gd name="T68" fmla="*/ 251 w 1606"/>
                  <a:gd name="T69" fmla="*/ 801 h 1253"/>
                  <a:gd name="T70" fmla="*/ 328 w 1606"/>
                  <a:gd name="T71" fmla="*/ 830 h 1253"/>
                  <a:gd name="T72" fmla="*/ 170 w 1606"/>
                  <a:gd name="T73" fmla="*/ 845 h 1253"/>
                  <a:gd name="T74" fmla="*/ 84 w 1606"/>
                  <a:gd name="T75" fmla="*/ 868 h 1253"/>
                  <a:gd name="T76" fmla="*/ 39 w 1606"/>
                  <a:gd name="T77" fmla="*/ 876 h 1253"/>
                  <a:gd name="T78" fmla="*/ 33 w 1606"/>
                  <a:gd name="T79" fmla="*/ 941 h 1253"/>
                  <a:gd name="T80" fmla="*/ 44 w 1606"/>
                  <a:gd name="T81" fmla="*/ 1024 h 1253"/>
                  <a:gd name="T82" fmla="*/ 103 w 1606"/>
                  <a:gd name="T83" fmla="*/ 1058 h 1253"/>
                  <a:gd name="T84" fmla="*/ 289 w 1606"/>
                  <a:gd name="T85" fmla="*/ 1157 h 1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06" h="1253">
                    <a:moveTo>
                      <a:pt x="710" y="1221"/>
                    </a:moveTo>
                    <a:cubicBezTo>
                      <a:pt x="934" y="1239"/>
                      <a:pt x="1158" y="1253"/>
                      <a:pt x="1377" y="1200"/>
                    </a:cubicBezTo>
                    <a:cubicBezTo>
                      <a:pt x="1432" y="1186"/>
                      <a:pt x="1514" y="1171"/>
                      <a:pt x="1549" y="1122"/>
                    </a:cubicBezTo>
                    <a:cubicBezTo>
                      <a:pt x="1606" y="1039"/>
                      <a:pt x="1585" y="907"/>
                      <a:pt x="1568" y="817"/>
                    </a:cubicBezTo>
                    <a:cubicBezTo>
                      <a:pt x="1549" y="719"/>
                      <a:pt x="1554" y="619"/>
                      <a:pt x="1556" y="521"/>
                    </a:cubicBezTo>
                    <a:cubicBezTo>
                      <a:pt x="1557" y="450"/>
                      <a:pt x="1544" y="393"/>
                      <a:pt x="1529" y="325"/>
                    </a:cubicBezTo>
                    <a:cubicBezTo>
                      <a:pt x="1515" y="262"/>
                      <a:pt x="1539" y="143"/>
                      <a:pt x="1471" y="106"/>
                    </a:cubicBezTo>
                    <a:cubicBezTo>
                      <a:pt x="1450" y="94"/>
                      <a:pt x="1425" y="90"/>
                      <a:pt x="1398" y="89"/>
                    </a:cubicBezTo>
                    <a:cubicBezTo>
                      <a:pt x="1391" y="89"/>
                      <a:pt x="1384" y="89"/>
                      <a:pt x="1379" y="88"/>
                    </a:cubicBezTo>
                    <a:cubicBezTo>
                      <a:pt x="1377" y="88"/>
                      <a:pt x="1375" y="87"/>
                      <a:pt x="1374" y="87"/>
                    </a:cubicBezTo>
                    <a:cubicBezTo>
                      <a:pt x="1383" y="68"/>
                      <a:pt x="1383" y="46"/>
                      <a:pt x="1367" y="32"/>
                    </a:cubicBezTo>
                    <a:cubicBezTo>
                      <a:pt x="1347" y="15"/>
                      <a:pt x="1316" y="26"/>
                      <a:pt x="1305" y="49"/>
                    </a:cubicBezTo>
                    <a:cubicBezTo>
                      <a:pt x="1305" y="46"/>
                      <a:pt x="1308" y="43"/>
                      <a:pt x="1309" y="40"/>
                    </a:cubicBezTo>
                    <a:cubicBezTo>
                      <a:pt x="1309" y="38"/>
                      <a:pt x="1309" y="35"/>
                      <a:pt x="1309" y="33"/>
                    </a:cubicBezTo>
                    <a:cubicBezTo>
                      <a:pt x="1306" y="19"/>
                      <a:pt x="1295" y="8"/>
                      <a:pt x="1280" y="4"/>
                    </a:cubicBezTo>
                    <a:cubicBezTo>
                      <a:pt x="1258" y="0"/>
                      <a:pt x="1239" y="13"/>
                      <a:pt x="1232" y="32"/>
                    </a:cubicBezTo>
                    <a:cubicBezTo>
                      <a:pt x="1231" y="35"/>
                      <a:pt x="1231" y="37"/>
                      <a:pt x="1231" y="38"/>
                    </a:cubicBezTo>
                    <a:cubicBezTo>
                      <a:pt x="1233" y="38"/>
                      <a:pt x="1235" y="40"/>
                      <a:pt x="1235" y="40"/>
                    </a:cubicBezTo>
                    <a:cubicBezTo>
                      <a:pt x="1221" y="29"/>
                      <a:pt x="1199" y="32"/>
                      <a:pt x="1185" y="43"/>
                    </a:cubicBezTo>
                    <a:cubicBezTo>
                      <a:pt x="1171" y="54"/>
                      <a:pt x="1174" y="71"/>
                      <a:pt x="1171" y="85"/>
                    </a:cubicBezTo>
                    <a:cubicBezTo>
                      <a:pt x="1169" y="87"/>
                      <a:pt x="1167" y="89"/>
                      <a:pt x="1166" y="91"/>
                    </a:cubicBezTo>
                    <a:cubicBezTo>
                      <a:pt x="1161" y="97"/>
                      <a:pt x="1156" y="103"/>
                      <a:pt x="1152" y="110"/>
                    </a:cubicBezTo>
                    <a:cubicBezTo>
                      <a:pt x="1148" y="117"/>
                      <a:pt x="1145" y="124"/>
                      <a:pt x="1142" y="131"/>
                    </a:cubicBezTo>
                    <a:cubicBezTo>
                      <a:pt x="1143" y="141"/>
                      <a:pt x="1151" y="149"/>
                      <a:pt x="1157" y="158"/>
                    </a:cubicBezTo>
                    <a:cubicBezTo>
                      <a:pt x="1151" y="148"/>
                      <a:pt x="1144" y="138"/>
                      <a:pt x="1137" y="129"/>
                    </a:cubicBezTo>
                    <a:cubicBezTo>
                      <a:pt x="1135" y="127"/>
                      <a:pt x="1133" y="125"/>
                      <a:pt x="1131" y="122"/>
                    </a:cubicBezTo>
                    <a:cubicBezTo>
                      <a:pt x="1137" y="105"/>
                      <a:pt x="1143" y="85"/>
                      <a:pt x="1129" y="68"/>
                    </a:cubicBezTo>
                    <a:cubicBezTo>
                      <a:pt x="1110" y="46"/>
                      <a:pt x="1073" y="43"/>
                      <a:pt x="1059" y="71"/>
                    </a:cubicBezTo>
                    <a:cubicBezTo>
                      <a:pt x="1058" y="71"/>
                      <a:pt x="1055" y="70"/>
                      <a:pt x="1052" y="69"/>
                    </a:cubicBezTo>
                    <a:cubicBezTo>
                      <a:pt x="1046" y="68"/>
                      <a:pt x="1040" y="67"/>
                      <a:pt x="1034" y="66"/>
                    </a:cubicBezTo>
                    <a:cubicBezTo>
                      <a:pt x="1029" y="65"/>
                      <a:pt x="1023" y="64"/>
                      <a:pt x="1017" y="64"/>
                    </a:cubicBezTo>
                    <a:cubicBezTo>
                      <a:pt x="1015" y="64"/>
                      <a:pt x="1012" y="64"/>
                      <a:pt x="1009" y="65"/>
                    </a:cubicBezTo>
                    <a:cubicBezTo>
                      <a:pt x="1006" y="35"/>
                      <a:pt x="970" y="26"/>
                      <a:pt x="947" y="40"/>
                    </a:cubicBezTo>
                    <a:cubicBezTo>
                      <a:pt x="936" y="52"/>
                      <a:pt x="931" y="66"/>
                      <a:pt x="933" y="82"/>
                    </a:cubicBezTo>
                    <a:cubicBezTo>
                      <a:pt x="933" y="80"/>
                      <a:pt x="933" y="80"/>
                      <a:pt x="934" y="77"/>
                    </a:cubicBezTo>
                    <a:cubicBezTo>
                      <a:pt x="932" y="76"/>
                      <a:pt x="930" y="76"/>
                      <a:pt x="928" y="75"/>
                    </a:cubicBezTo>
                    <a:cubicBezTo>
                      <a:pt x="913" y="69"/>
                      <a:pt x="897" y="67"/>
                      <a:pt x="883" y="82"/>
                    </a:cubicBezTo>
                    <a:cubicBezTo>
                      <a:pt x="872" y="99"/>
                      <a:pt x="866" y="127"/>
                      <a:pt x="883" y="141"/>
                    </a:cubicBezTo>
                    <a:cubicBezTo>
                      <a:pt x="880" y="138"/>
                      <a:pt x="880" y="138"/>
                      <a:pt x="877" y="136"/>
                    </a:cubicBezTo>
                    <a:cubicBezTo>
                      <a:pt x="875" y="136"/>
                      <a:pt x="874" y="136"/>
                      <a:pt x="872" y="137"/>
                    </a:cubicBezTo>
                    <a:cubicBezTo>
                      <a:pt x="862" y="140"/>
                      <a:pt x="854" y="148"/>
                      <a:pt x="847" y="155"/>
                    </a:cubicBezTo>
                    <a:cubicBezTo>
                      <a:pt x="830" y="183"/>
                      <a:pt x="852" y="208"/>
                      <a:pt x="877" y="220"/>
                    </a:cubicBezTo>
                    <a:cubicBezTo>
                      <a:pt x="877" y="222"/>
                      <a:pt x="877" y="223"/>
                      <a:pt x="878" y="225"/>
                    </a:cubicBezTo>
                    <a:cubicBezTo>
                      <a:pt x="879" y="231"/>
                      <a:pt x="880" y="236"/>
                      <a:pt x="881" y="241"/>
                    </a:cubicBezTo>
                    <a:cubicBezTo>
                      <a:pt x="894" y="264"/>
                      <a:pt x="925" y="256"/>
                      <a:pt x="947" y="267"/>
                    </a:cubicBezTo>
                    <a:cubicBezTo>
                      <a:pt x="919" y="255"/>
                      <a:pt x="890" y="254"/>
                      <a:pt x="865" y="262"/>
                    </a:cubicBezTo>
                    <a:cubicBezTo>
                      <a:pt x="862" y="263"/>
                      <a:pt x="859" y="264"/>
                      <a:pt x="856" y="265"/>
                    </a:cubicBezTo>
                    <a:cubicBezTo>
                      <a:pt x="841" y="239"/>
                      <a:pt x="808" y="239"/>
                      <a:pt x="791" y="261"/>
                    </a:cubicBezTo>
                    <a:cubicBezTo>
                      <a:pt x="787" y="268"/>
                      <a:pt x="785" y="274"/>
                      <a:pt x="785" y="281"/>
                    </a:cubicBezTo>
                    <a:cubicBezTo>
                      <a:pt x="785" y="283"/>
                      <a:pt x="785" y="285"/>
                      <a:pt x="786" y="288"/>
                    </a:cubicBezTo>
                    <a:cubicBezTo>
                      <a:pt x="785" y="292"/>
                      <a:pt x="788" y="292"/>
                      <a:pt x="794" y="292"/>
                    </a:cubicBezTo>
                    <a:cubicBezTo>
                      <a:pt x="777" y="289"/>
                      <a:pt x="763" y="292"/>
                      <a:pt x="752" y="306"/>
                    </a:cubicBezTo>
                    <a:cubicBezTo>
                      <a:pt x="738" y="326"/>
                      <a:pt x="752" y="348"/>
                      <a:pt x="764" y="366"/>
                    </a:cubicBezTo>
                    <a:cubicBezTo>
                      <a:pt x="763" y="368"/>
                      <a:pt x="762" y="370"/>
                      <a:pt x="762" y="372"/>
                    </a:cubicBezTo>
                    <a:cubicBezTo>
                      <a:pt x="759" y="381"/>
                      <a:pt x="757" y="390"/>
                      <a:pt x="756" y="399"/>
                    </a:cubicBezTo>
                    <a:cubicBezTo>
                      <a:pt x="748" y="383"/>
                      <a:pt x="738" y="369"/>
                      <a:pt x="725" y="358"/>
                    </a:cubicBezTo>
                    <a:cubicBezTo>
                      <a:pt x="723" y="356"/>
                      <a:pt x="721" y="355"/>
                      <a:pt x="721" y="354"/>
                    </a:cubicBezTo>
                    <a:cubicBezTo>
                      <a:pt x="738" y="328"/>
                      <a:pt x="715" y="295"/>
                      <a:pt x="687" y="295"/>
                    </a:cubicBezTo>
                    <a:cubicBezTo>
                      <a:pt x="685" y="295"/>
                      <a:pt x="683" y="296"/>
                      <a:pt x="681" y="296"/>
                    </a:cubicBezTo>
                    <a:cubicBezTo>
                      <a:pt x="679" y="296"/>
                      <a:pt x="677" y="297"/>
                      <a:pt x="675" y="298"/>
                    </a:cubicBezTo>
                    <a:cubicBezTo>
                      <a:pt x="673" y="298"/>
                      <a:pt x="671" y="298"/>
                      <a:pt x="671" y="295"/>
                    </a:cubicBezTo>
                    <a:cubicBezTo>
                      <a:pt x="679" y="303"/>
                      <a:pt x="682" y="314"/>
                      <a:pt x="682" y="326"/>
                    </a:cubicBezTo>
                    <a:cubicBezTo>
                      <a:pt x="682" y="306"/>
                      <a:pt x="671" y="289"/>
                      <a:pt x="654" y="284"/>
                    </a:cubicBezTo>
                    <a:cubicBezTo>
                      <a:pt x="634" y="277"/>
                      <a:pt x="614" y="288"/>
                      <a:pt x="606" y="307"/>
                    </a:cubicBezTo>
                    <a:cubicBezTo>
                      <a:pt x="605" y="309"/>
                      <a:pt x="605" y="311"/>
                      <a:pt x="606" y="311"/>
                    </a:cubicBezTo>
                    <a:cubicBezTo>
                      <a:pt x="606" y="314"/>
                      <a:pt x="609" y="314"/>
                      <a:pt x="612" y="314"/>
                    </a:cubicBezTo>
                    <a:cubicBezTo>
                      <a:pt x="595" y="303"/>
                      <a:pt x="573" y="303"/>
                      <a:pt x="559" y="317"/>
                    </a:cubicBezTo>
                    <a:cubicBezTo>
                      <a:pt x="553" y="326"/>
                      <a:pt x="548" y="337"/>
                      <a:pt x="548" y="347"/>
                    </a:cubicBezTo>
                    <a:cubicBezTo>
                      <a:pt x="548" y="349"/>
                      <a:pt x="548" y="350"/>
                      <a:pt x="546" y="352"/>
                    </a:cubicBezTo>
                    <a:cubicBezTo>
                      <a:pt x="543" y="354"/>
                      <a:pt x="545" y="351"/>
                      <a:pt x="545" y="351"/>
                    </a:cubicBezTo>
                    <a:cubicBezTo>
                      <a:pt x="525" y="331"/>
                      <a:pt x="492" y="342"/>
                      <a:pt x="481" y="365"/>
                    </a:cubicBezTo>
                    <a:cubicBezTo>
                      <a:pt x="479" y="372"/>
                      <a:pt x="478" y="379"/>
                      <a:pt x="480" y="385"/>
                    </a:cubicBezTo>
                    <a:cubicBezTo>
                      <a:pt x="480" y="388"/>
                      <a:pt x="481" y="390"/>
                      <a:pt x="482" y="392"/>
                    </a:cubicBezTo>
                    <a:cubicBezTo>
                      <a:pt x="489" y="398"/>
                      <a:pt x="500" y="387"/>
                      <a:pt x="506" y="395"/>
                    </a:cubicBezTo>
                    <a:cubicBezTo>
                      <a:pt x="481" y="395"/>
                      <a:pt x="458" y="412"/>
                      <a:pt x="453" y="435"/>
                    </a:cubicBezTo>
                    <a:cubicBezTo>
                      <a:pt x="452" y="443"/>
                      <a:pt x="454" y="450"/>
                      <a:pt x="457" y="456"/>
                    </a:cubicBezTo>
                    <a:cubicBezTo>
                      <a:pt x="458" y="458"/>
                      <a:pt x="459" y="460"/>
                      <a:pt x="461" y="462"/>
                    </a:cubicBezTo>
                    <a:cubicBezTo>
                      <a:pt x="461" y="462"/>
                      <a:pt x="461" y="465"/>
                      <a:pt x="461" y="465"/>
                    </a:cubicBezTo>
                    <a:cubicBezTo>
                      <a:pt x="469" y="457"/>
                      <a:pt x="475" y="446"/>
                      <a:pt x="489" y="446"/>
                    </a:cubicBezTo>
                    <a:cubicBezTo>
                      <a:pt x="472" y="446"/>
                      <a:pt x="464" y="460"/>
                      <a:pt x="458" y="474"/>
                    </a:cubicBezTo>
                    <a:cubicBezTo>
                      <a:pt x="450" y="510"/>
                      <a:pt x="486" y="518"/>
                      <a:pt x="509" y="531"/>
                    </a:cubicBezTo>
                    <a:cubicBezTo>
                      <a:pt x="509" y="533"/>
                      <a:pt x="510" y="535"/>
                      <a:pt x="511" y="537"/>
                    </a:cubicBezTo>
                    <a:cubicBezTo>
                      <a:pt x="513" y="543"/>
                      <a:pt x="516" y="550"/>
                      <a:pt x="519" y="556"/>
                    </a:cubicBezTo>
                    <a:cubicBezTo>
                      <a:pt x="513" y="562"/>
                      <a:pt x="508" y="568"/>
                      <a:pt x="502" y="575"/>
                    </a:cubicBezTo>
                    <a:cubicBezTo>
                      <a:pt x="497" y="581"/>
                      <a:pt x="492" y="587"/>
                      <a:pt x="486" y="594"/>
                    </a:cubicBezTo>
                    <a:cubicBezTo>
                      <a:pt x="483" y="597"/>
                      <a:pt x="478" y="602"/>
                      <a:pt x="475" y="602"/>
                    </a:cubicBezTo>
                    <a:cubicBezTo>
                      <a:pt x="473" y="601"/>
                      <a:pt x="470" y="600"/>
                      <a:pt x="468" y="598"/>
                    </a:cubicBezTo>
                    <a:cubicBezTo>
                      <a:pt x="465" y="597"/>
                      <a:pt x="463" y="596"/>
                      <a:pt x="460" y="595"/>
                    </a:cubicBezTo>
                    <a:cubicBezTo>
                      <a:pt x="464" y="569"/>
                      <a:pt x="447" y="549"/>
                      <a:pt x="425" y="546"/>
                    </a:cubicBezTo>
                    <a:cubicBezTo>
                      <a:pt x="411" y="545"/>
                      <a:pt x="395" y="553"/>
                      <a:pt x="386" y="564"/>
                    </a:cubicBezTo>
                    <a:cubicBezTo>
                      <a:pt x="385" y="567"/>
                      <a:pt x="383" y="569"/>
                      <a:pt x="382" y="571"/>
                    </a:cubicBezTo>
                    <a:cubicBezTo>
                      <a:pt x="383" y="574"/>
                      <a:pt x="383" y="577"/>
                      <a:pt x="386" y="577"/>
                    </a:cubicBezTo>
                    <a:cubicBezTo>
                      <a:pt x="360" y="563"/>
                      <a:pt x="330" y="583"/>
                      <a:pt x="328" y="609"/>
                    </a:cubicBezTo>
                    <a:cubicBezTo>
                      <a:pt x="328" y="611"/>
                      <a:pt x="326" y="613"/>
                      <a:pt x="324" y="615"/>
                    </a:cubicBezTo>
                    <a:cubicBezTo>
                      <a:pt x="318" y="620"/>
                      <a:pt x="312" y="626"/>
                      <a:pt x="306" y="632"/>
                    </a:cubicBezTo>
                    <a:cubicBezTo>
                      <a:pt x="304" y="634"/>
                      <a:pt x="302" y="636"/>
                      <a:pt x="301" y="638"/>
                    </a:cubicBezTo>
                    <a:cubicBezTo>
                      <a:pt x="277" y="633"/>
                      <a:pt x="246" y="616"/>
                      <a:pt x="229" y="644"/>
                    </a:cubicBezTo>
                    <a:cubicBezTo>
                      <a:pt x="214" y="668"/>
                      <a:pt x="225" y="686"/>
                      <a:pt x="243" y="699"/>
                    </a:cubicBezTo>
                    <a:cubicBezTo>
                      <a:pt x="245" y="701"/>
                      <a:pt x="243" y="698"/>
                      <a:pt x="243" y="698"/>
                    </a:cubicBezTo>
                    <a:cubicBezTo>
                      <a:pt x="243" y="692"/>
                      <a:pt x="251" y="697"/>
                      <a:pt x="251" y="692"/>
                    </a:cubicBezTo>
                    <a:cubicBezTo>
                      <a:pt x="229" y="704"/>
                      <a:pt x="229" y="737"/>
                      <a:pt x="241" y="758"/>
                    </a:cubicBezTo>
                    <a:cubicBezTo>
                      <a:pt x="243" y="760"/>
                      <a:pt x="244" y="762"/>
                      <a:pt x="246" y="764"/>
                    </a:cubicBezTo>
                    <a:cubicBezTo>
                      <a:pt x="249" y="767"/>
                      <a:pt x="249" y="767"/>
                      <a:pt x="249" y="767"/>
                    </a:cubicBezTo>
                    <a:cubicBezTo>
                      <a:pt x="254" y="762"/>
                      <a:pt x="254" y="750"/>
                      <a:pt x="263" y="748"/>
                    </a:cubicBezTo>
                    <a:cubicBezTo>
                      <a:pt x="246" y="762"/>
                      <a:pt x="240" y="781"/>
                      <a:pt x="251" y="801"/>
                    </a:cubicBezTo>
                    <a:cubicBezTo>
                      <a:pt x="265" y="829"/>
                      <a:pt x="293" y="826"/>
                      <a:pt x="318" y="826"/>
                    </a:cubicBezTo>
                    <a:cubicBezTo>
                      <a:pt x="319" y="827"/>
                      <a:pt x="322" y="827"/>
                      <a:pt x="325" y="827"/>
                    </a:cubicBezTo>
                    <a:cubicBezTo>
                      <a:pt x="327" y="827"/>
                      <a:pt x="329" y="827"/>
                      <a:pt x="328" y="830"/>
                    </a:cubicBezTo>
                    <a:cubicBezTo>
                      <a:pt x="323" y="837"/>
                      <a:pt x="318" y="845"/>
                      <a:pt x="314" y="851"/>
                    </a:cubicBezTo>
                    <a:cubicBezTo>
                      <a:pt x="309" y="858"/>
                      <a:pt x="304" y="865"/>
                      <a:pt x="299" y="872"/>
                    </a:cubicBezTo>
                    <a:cubicBezTo>
                      <a:pt x="265" y="837"/>
                      <a:pt x="214" y="832"/>
                      <a:pt x="170" y="845"/>
                    </a:cubicBezTo>
                    <a:cubicBezTo>
                      <a:pt x="168" y="846"/>
                      <a:pt x="165" y="847"/>
                      <a:pt x="163" y="848"/>
                    </a:cubicBezTo>
                    <a:cubicBezTo>
                      <a:pt x="154" y="831"/>
                      <a:pt x="134" y="826"/>
                      <a:pt x="117" y="831"/>
                    </a:cubicBezTo>
                    <a:cubicBezTo>
                      <a:pt x="100" y="837"/>
                      <a:pt x="89" y="851"/>
                      <a:pt x="84" y="868"/>
                    </a:cubicBezTo>
                    <a:cubicBezTo>
                      <a:pt x="83" y="871"/>
                      <a:pt x="83" y="874"/>
                      <a:pt x="84" y="877"/>
                    </a:cubicBezTo>
                    <a:cubicBezTo>
                      <a:pt x="85" y="880"/>
                      <a:pt x="87" y="883"/>
                      <a:pt x="89" y="885"/>
                    </a:cubicBezTo>
                    <a:cubicBezTo>
                      <a:pt x="73" y="876"/>
                      <a:pt x="56" y="865"/>
                      <a:pt x="39" y="876"/>
                    </a:cubicBezTo>
                    <a:cubicBezTo>
                      <a:pt x="22" y="887"/>
                      <a:pt x="17" y="907"/>
                      <a:pt x="22" y="924"/>
                    </a:cubicBezTo>
                    <a:cubicBezTo>
                      <a:pt x="31" y="943"/>
                      <a:pt x="47" y="952"/>
                      <a:pt x="67" y="957"/>
                    </a:cubicBezTo>
                    <a:cubicBezTo>
                      <a:pt x="56" y="954"/>
                      <a:pt x="45" y="946"/>
                      <a:pt x="33" y="941"/>
                    </a:cubicBezTo>
                    <a:cubicBezTo>
                      <a:pt x="31" y="942"/>
                      <a:pt x="29" y="943"/>
                      <a:pt x="27" y="944"/>
                    </a:cubicBezTo>
                    <a:cubicBezTo>
                      <a:pt x="23" y="947"/>
                      <a:pt x="19" y="950"/>
                      <a:pt x="17" y="954"/>
                    </a:cubicBezTo>
                    <a:cubicBezTo>
                      <a:pt x="0" y="982"/>
                      <a:pt x="14" y="1019"/>
                      <a:pt x="44" y="1024"/>
                    </a:cubicBezTo>
                    <a:cubicBezTo>
                      <a:pt x="44" y="1024"/>
                      <a:pt x="44" y="1022"/>
                      <a:pt x="44" y="1024"/>
                    </a:cubicBezTo>
                    <a:cubicBezTo>
                      <a:pt x="45" y="1029"/>
                      <a:pt x="46" y="1034"/>
                      <a:pt x="47" y="1038"/>
                    </a:cubicBezTo>
                    <a:cubicBezTo>
                      <a:pt x="59" y="1058"/>
                      <a:pt x="81" y="1063"/>
                      <a:pt x="103" y="1058"/>
                    </a:cubicBezTo>
                    <a:cubicBezTo>
                      <a:pt x="105" y="1060"/>
                      <a:pt x="107" y="1062"/>
                      <a:pt x="109" y="1065"/>
                    </a:cubicBezTo>
                    <a:cubicBezTo>
                      <a:pt x="147" y="1111"/>
                      <a:pt x="209" y="1142"/>
                      <a:pt x="265" y="1152"/>
                    </a:cubicBezTo>
                    <a:cubicBezTo>
                      <a:pt x="273" y="1153"/>
                      <a:pt x="281" y="1155"/>
                      <a:pt x="289" y="1157"/>
                    </a:cubicBezTo>
                    <a:cubicBezTo>
                      <a:pt x="330" y="1166"/>
                      <a:pt x="373" y="1170"/>
                      <a:pt x="411" y="1179"/>
                    </a:cubicBezTo>
                    <a:cubicBezTo>
                      <a:pt x="508" y="1205"/>
                      <a:pt x="610" y="1213"/>
                      <a:pt x="710" y="1221"/>
                    </a:cubicBezTo>
                    <a:close/>
                  </a:path>
                </a:pathLst>
              </a:custGeom>
              <a:solidFill>
                <a:schemeClr val="accent2">
                  <a:alpha val="2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Freeform 6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473" y="2880"/>
                <a:ext cx="1793" cy="582"/>
              </a:xfrm>
              <a:custGeom>
                <a:avLst/>
                <a:gdLst>
                  <a:gd name="T0" fmla="*/ 667 w 758"/>
                  <a:gd name="T1" fmla="*/ 236 h 246"/>
                  <a:gd name="T2" fmla="*/ 507 w 758"/>
                  <a:gd name="T3" fmla="*/ 229 h 246"/>
                  <a:gd name="T4" fmla="*/ 370 w 758"/>
                  <a:gd name="T5" fmla="*/ 245 h 246"/>
                  <a:gd name="T6" fmla="*/ 215 w 758"/>
                  <a:gd name="T7" fmla="*/ 229 h 246"/>
                  <a:gd name="T8" fmla="*/ 0 w 758"/>
                  <a:gd name="T9" fmla="*/ 232 h 246"/>
                  <a:gd name="T10" fmla="*/ 51 w 758"/>
                  <a:gd name="T11" fmla="*/ 215 h 246"/>
                  <a:gd name="T12" fmla="*/ 85 w 758"/>
                  <a:gd name="T13" fmla="*/ 180 h 246"/>
                  <a:gd name="T14" fmla="*/ 111 w 758"/>
                  <a:gd name="T15" fmla="*/ 145 h 246"/>
                  <a:gd name="T16" fmla="*/ 106 w 758"/>
                  <a:gd name="T17" fmla="*/ 84 h 246"/>
                  <a:gd name="T18" fmla="*/ 146 w 758"/>
                  <a:gd name="T19" fmla="*/ 82 h 246"/>
                  <a:gd name="T20" fmla="*/ 223 w 758"/>
                  <a:gd name="T21" fmla="*/ 55 h 246"/>
                  <a:gd name="T22" fmla="*/ 272 w 758"/>
                  <a:gd name="T23" fmla="*/ 89 h 246"/>
                  <a:gd name="T24" fmla="*/ 343 w 758"/>
                  <a:gd name="T25" fmla="*/ 145 h 246"/>
                  <a:gd name="T26" fmla="*/ 454 w 758"/>
                  <a:gd name="T27" fmla="*/ 179 h 246"/>
                  <a:gd name="T28" fmla="*/ 536 w 758"/>
                  <a:gd name="T29" fmla="*/ 181 h 246"/>
                  <a:gd name="T30" fmla="*/ 635 w 758"/>
                  <a:gd name="T31" fmla="*/ 193 h 246"/>
                  <a:gd name="T32" fmla="*/ 758 w 758"/>
                  <a:gd name="T33" fmla="*/ 209 h 246"/>
                  <a:gd name="T34" fmla="*/ 579 w 758"/>
                  <a:gd name="T35" fmla="*/ 211 h 246"/>
                  <a:gd name="T36" fmla="*/ 665 w 758"/>
                  <a:gd name="T37" fmla="*/ 2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58" h="246">
                    <a:moveTo>
                      <a:pt x="667" y="236"/>
                    </a:moveTo>
                    <a:cubicBezTo>
                      <a:pt x="607" y="239"/>
                      <a:pt x="565" y="230"/>
                      <a:pt x="507" y="229"/>
                    </a:cubicBezTo>
                    <a:cubicBezTo>
                      <a:pt x="451" y="229"/>
                      <a:pt x="434" y="245"/>
                      <a:pt x="370" y="245"/>
                    </a:cubicBezTo>
                    <a:cubicBezTo>
                      <a:pt x="280" y="246"/>
                      <a:pt x="260" y="233"/>
                      <a:pt x="215" y="229"/>
                    </a:cubicBezTo>
                    <a:cubicBezTo>
                      <a:pt x="156" y="224"/>
                      <a:pt x="80" y="228"/>
                      <a:pt x="0" y="232"/>
                    </a:cubicBezTo>
                    <a:cubicBezTo>
                      <a:pt x="9" y="225"/>
                      <a:pt x="31" y="227"/>
                      <a:pt x="51" y="215"/>
                    </a:cubicBezTo>
                    <a:cubicBezTo>
                      <a:pt x="41" y="206"/>
                      <a:pt x="75" y="183"/>
                      <a:pt x="85" y="180"/>
                    </a:cubicBezTo>
                    <a:cubicBezTo>
                      <a:pt x="72" y="167"/>
                      <a:pt x="76" y="148"/>
                      <a:pt x="111" y="145"/>
                    </a:cubicBezTo>
                    <a:cubicBezTo>
                      <a:pt x="102" y="124"/>
                      <a:pt x="92" y="102"/>
                      <a:pt x="106" y="84"/>
                    </a:cubicBezTo>
                    <a:cubicBezTo>
                      <a:pt x="115" y="72"/>
                      <a:pt x="134" y="80"/>
                      <a:pt x="146" y="82"/>
                    </a:cubicBezTo>
                    <a:cubicBezTo>
                      <a:pt x="139" y="67"/>
                      <a:pt x="180" y="0"/>
                      <a:pt x="223" y="55"/>
                    </a:cubicBezTo>
                    <a:cubicBezTo>
                      <a:pt x="265" y="50"/>
                      <a:pt x="275" y="53"/>
                      <a:pt x="272" y="89"/>
                    </a:cubicBezTo>
                    <a:cubicBezTo>
                      <a:pt x="313" y="82"/>
                      <a:pt x="347" y="102"/>
                      <a:pt x="343" y="145"/>
                    </a:cubicBezTo>
                    <a:cubicBezTo>
                      <a:pt x="385" y="138"/>
                      <a:pt x="437" y="127"/>
                      <a:pt x="454" y="179"/>
                    </a:cubicBezTo>
                    <a:cubicBezTo>
                      <a:pt x="482" y="167"/>
                      <a:pt x="510" y="148"/>
                      <a:pt x="536" y="181"/>
                    </a:cubicBezTo>
                    <a:cubicBezTo>
                      <a:pt x="558" y="160"/>
                      <a:pt x="610" y="186"/>
                      <a:pt x="635" y="193"/>
                    </a:cubicBezTo>
                    <a:cubicBezTo>
                      <a:pt x="674" y="203"/>
                      <a:pt x="712" y="207"/>
                      <a:pt x="758" y="209"/>
                    </a:cubicBezTo>
                    <a:cubicBezTo>
                      <a:pt x="758" y="217"/>
                      <a:pt x="580" y="207"/>
                      <a:pt x="579" y="211"/>
                    </a:cubicBezTo>
                    <a:cubicBezTo>
                      <a:pt x="575" y="222"/>
                      <a:pt x="682" y="234"/>
                      <a:pt x="665" y="236"/>
                    </a:cubicBezTo>
                  </a:path>
                </a:pathLst>
              </a:custGeom>
              <a:solidFill>
                <a:schemeClr val="accent2">
                  <a:alpha val="46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Group 4"/>
            <p:cNvGrpSpPr>
              <a:grpSpLocks noChangeAspect="1"/>
            </p:cNvGrpSpPr>
            <p:nvPr/>
          </p:nvGrpSpPr>
          <p:grpSpPr bwMode="auto">
            <a:xfrm>
              <a:off x="5678592" y="2912353"/>
              <a:ext cx="5360645" cy="3328110"/>
              <a:chOff x="1473" y="692"/>
              <a:chExt cx="4779" cy="2967"/>
            </a:xfrm>
            <a:solidFill>
              <a:schemeClr val="accent5">
                <a:alpha val="35000"/>
              </a:schemeClr>
            </a:solidFill>
          </p:grpSpPr>
          <p:sp>
            <p:nvSpPr>
              <p:cNvPr id="19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452" y="692"/>
                <a:ext cx="3800" cy="2967"/>
              </a:xfrm>
              <a:custGeom>
                <a:avLst/>
                <a:gdLst>
                  <a:gd name="T0" fmla="*/ 1549 w 1606"/>
                  <a:gd name="T1" fmla="*/ 1122 h 1253"/>
                  <a:gd name="T2" fmla="*/ 1529 w 1606"/>
                  <a:gd name="T3" fmla="*/ 325 h 1253"/>
                  <a:gd name="T4" fmla="*/ 1379 w 1606"/>
                  <a:gd name="T5" fmla="*/ 88 h 1253"/>
                  <a:gd name="T6" fmla="*/ 1305 w 1606"/>
                  <a:gd name="T7" fmla="*/ 49 h 1253"/>
                  <a:gd name="T8" fmla="*/ 1280 w 1606"/>
                  <a:gd name="T9" fmla="*/ 4 h 1253"/>
                  <a:gd name="T10" fmla="*/ 1235 w 1606"/>
                  <a:gd name="T11" fmla="*/ 40 h 1253"/>
                  <a:gd name="T12" fmla="*/ 1166 w 1606"/>
                  <a:gd name="T13" fmla="*/ 91 h 1253"/>
                  <a:gd name="T14" fmla="*/ 1157 w 1606"/>
                  <a:gd name="T15" fmla="*/ 158 h 1253"/>
                  <a:gd name="T16" fmla="*/ 1129 w 1606"/>
                  <a:gd name="T17" fmla="*/ 68 h 1253"/>
                  <a:gd name="T18" fmla="*/ 1034 w 1606"/>
                  <a:gd name="T19" fmla="*/ 66 h 1253"/>
                  <a:gd name="T20" fmla="*/ 947 w 1606"/>
                  <a:gd name="T21" fmla="*/ 40 h 1253"/>
                  <a:gd name="T22" fmla="*/ 928 w 1606"/>
                  <a:gd name="T23" fmla="*/ 75 h 1253"/>
                  <a:gd name="T24" fmla="*/ 877 w 1606"/>
                  <a:gd name="T25" fmla="*/ 136 h 1253"/>
                  <a:gd name="T26" fmla="*/ 877 w 1606"/>
                  <a:gd name="T27" fmla="*/ 220 h 1253"/>
                  <a:gd name="T28" fmla="*/ 947 w 1606"/>
                  <a:gd name="T29" fmla="*/ 267 h 1253"/>
                  <a:gd name="T30" fmla="*/ 791 w 1606"/>
                  <a:gd name="T31" fmla="*/ 261 h 1253"/>
                  <a:gd name="T32" fmla="*/ 794 w 1606"/>
                  <a:gd name="T33" fmla="*/ 292 h 1253"/>
                  <a:gd name="T34" fmla="*/ 762 w 1606"/>
                  <a:gd name="T35" fmla="*/ 372 h 1253"/>
                  <a:gd name="T36" fmla="*/ 721 w 1606"/>
                  <a:gd name="T37" fmla="*/ 354 h 1253"/>
                  <a:gd name="T38" fmla="*/ 675 w 1606"/>
                  <a:gd name="T39" fmla="*/ 298 h 1253"/>
                  <a:gd name="T40" fmla="*/ 654 w 1606"/>
                  <a:gd name="T41" fmla="*/ 284 h 1253"/>
                  <a:gd name="T42" fmla="*/ 612 w 1606"/>
                  <a:gd name="T43" fmla="*/ 314 h 1253"/>
                  <a:gd name="T44" fmla="*/ 546 w 1606"/>
                  <a:gd name="T45" fmla="*/ 352 h 1253"/>
                  <a:gd name="T46" fmla="*/ 480 w 1606"/>
                  <a:gd name="T47" fmla="*/ 385 h 1253"/>
                  <a:gd name="T48" fmla="*/ 453 w 1606"/>
                  <a:gd name="T49" fmla="*/ 435 h 1253"/>
                  <a:gd name="T50" fmla="*/ 461 w 1606"/>
                  <a:gd name="T51" fmla="*/ 465 h 1253"/>
                  <a:gd name="T52" fmla="*/ 509 w 1606"/>
                  <a:gd name="T53" fmla="*/ 531 h 1253"/>
                  <a:gd name="T54" fmla="*/ 502 w 1606"/>
                  <a:gd name="T55" fmla="*/ 575 h 1253"/>
                  <a:gd name="T56" fmla="*/ 468 w 1606"/>
                  <a:gd name="T57" fmla="*/ 598 h 1253"/>
                  <a:gd name="T58" fmla="*/ 386 w 1606"/>
                  <a:gd name="T59" fmla="*/ 564 h 1253"/>
                  <a:gd name="T60" fmla="*/ 328 w 1606"/>
                  <a:gd name="T61" fmla="*/ 609 h 1253"/>
                  <a:gd name="T62" fmla="*/ 301 w 1606"/>
                  <a:gd name="T63" fmla="*/ 638 h 1253"/>
                  <a:gd name="T64" fmla="*/ 243 w 1606"/>
                  <a:gd name="T65" fmla="*/ 698 h 1253"/>
                  <a:gd name="T66" fmla="*/ 246 w 1606"/>
                  <a:gd name="T67" fmla="*/ 764 h 1253"/>
                  <a:gd name="T68" fmla="*/ 251 w 1606"/>
                  <a:gd name="T69" fmla="*/ 801 h 1253"/>
                  <a:gd name="T70" fmla="*/ 328 w 1606"/>
                  <a:gd name="T71" fmla="*/ 830 h 1253"/>
                  <a:gd name="T72" fmla="*/ 170 w 1606"/>
                  <a:gd name="T73" fmla="*/ 845 h 1253"/>
                  <a:gd name="T74" fmla="*/ 84 w 1606"/>
                  <a:gd name="T75" fmla="*/ 868 h 1253"/>
                  <a:gd name="T76" fmla="*/ 39 w 1606"/>
                  <a:gd name="T77" fmla="*/ 876 h 1253"/>
                  <a:gd name="T78" fmla="*/ 33 w 1606"/>
                  <a:gd name="T79" fmla="*/ 941 h 1253"/>
                  <a:gd name="T80" fmla="*/ 44 w 1606"/>
                  <a:gd name="T81" fmla="*/ 1024 h 1253"/>
                  <a:gd name="T82" fmla="*/ 103 w 1606"/>
                  <a:gd name="T83" fmla="*/ 1058 h 1253"/>
                  <a:gd name="T84" fmla="*/ 289 w 1606"/>
                  <a:gd name="T85" fmla="*/ 1157 h 1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06" h="1253">
                    <a:moveTo>
                      <a:pt x="710" y="1221"/>
                    </a:moveTo>
                    <a:cubicBezTo>
                      <a:pt x="934" y="1239"/>
                      <a:pt x="1158" y="1253"/>
                      <a:pt x="1377" y="1200"/>
                    </a:cubicBezTo>
                    <a:cubicBezTo>
                      <a:pt x="1432" y="1186"/>
                      <a:pt x="1514" y="1171"/>
                      <a:pt x="1549" y="1122"/>
                    </a:cubicBezTo>
                    <a:cubicBezTo>
                      <a:pt x="1606" y="1039"/>
                      <a:pt x="1585" y="907"/>
                      <a:pt x="1568" y="817"/>
                    </a:cubicBezTo>
                    <a:cubicBezTo>
                      <a:pt x="1549" y="719"/>
                      <a:pt x="1554" y="619"/>
                      <a:pt x="1556" y="521"/>
                    </a:cubicBezTo>
                    <a:cubicBezTo>
                      <a:pt x="1557" y="450"/>
                      <a:pt x="1544" y="393"/>
                      <a:pt x="1529" y="325"/>
                    </a:cubicBezTo>
                    <a:cubicBezTo>
                      <a:pt x="1515" y="262"/>
                      <a:pt x="1539" y="143"/>
                      <a:pt x="1471" y="106"/>
                    </a:cubicBezTo>
                    <a:cubicBezTo>
                      <a:pt x="1450" y="94"/>
                      <a:pt x="1425" y="90"/>
                      <a:pt x="1398" y="89"/>
                    </a:cubicBezTo>
                    <a:cubicBezTo>
                      <a:pt x="1391" y="89"/>
                      <a:pt x="1384" y="89"/>
                      <a:pt x="1379" y="88"/>
                    </a:cubicBezTo>
                    <a:cubicBezTo>
                      <a:pt x="1377" y="88"/>
                      <a:pt x="1375" y="87"/>
                      <a:pt x="1374" y="87"/>
                    </a:cubicBezTo>
                    <a:cubicBezTo>
                      <a:pt x="1383" y="68"/>
                      <a:pt x="1383" y="46"/>
                      <a:pt x="1367" y="32"/>
                    </a:cubicBezTo>
                    <a:cubicBezTo>
                      <a:pt x="1347" y="15"/>
                      <a:pt x="1316" y="26"/>
                      <a:pt x="1305" y="49"/>
                    </a:cubicBezTo>
                    <a:cubicBezTo>
                      <a:pt x="1305" y="46"/>
                      <a:pt x="1308" y="43"/>
                      <a:pt x="1309" y="40"/>
                    </a:cubicBezTo>
                    <a:cubicBezTo>
                      <a:pt x="1309" y="38"/>
                      <a:pt x="1309" y="35"/>
                      <a:pt x="1309" y="33"/>
                    </a:cubicBezTo>
                    <a:cubicBezTo>
                      <a:pt x="1306" y="19"/>
                      <a:pt x="1295" y="8"/>
                      <a:pt x="1280" y="4"/>
                    </a:cubicBezTo>
                    <a:cubicBezTo>
                      <a:pt x="1258" y="0"/>
                      <a:pt x="1239" y="13"/>
                      <a:pt x="1232" y="32"/>
                    </a:cubicBezTo>
                    <a:cubicBezTo>
                      <a:pt x="1231" y="35"/>
                      <a:pt x="1231" y="37"/>
                      <a:pt x="1231" y="38"/>
                    </a:cubicBezTo>
                    <a:cubicBezTo>
                      <a:pt x="1233" y="38"/>
                      <a:pt x="1235" y="40"/>
                      <a:pt x="1235" y="40"/>
                    </a:cubicBezTo>
                    <a:cubicBezTo>
                      <a:pt x="1221" y="29"/>
                      <a:pt x="1199" y="32"/>
                      <a:pt x="1185" y="43"/>
                    </a:cubicBezTo>
                    <a:cubicBezTo>
                      <a:pt x="1171" y="54"/>
                      <a:pt x="1174" y="71"/>
                      <a:pt x="1171" y="85"/>
                    </a:cubicBezTo>
                    <a:cubicBezTo>
                      <a:pt x="1169" y="87"/>
                      <a:pt x="1167" y="89"/>
                      <a:pt x="1166" y="91"/>
                    </a:cubicBezTo>
                    <a:cubicBezTo>
                      <a:pt x="1161" y="97"/>
                      <a:pt x="1156" y="103"/>
                      <a:pt x="1152" y="110"/>
                    </a:cubicBezTo>
                    <a:cubicBezTo>
                      <a:pt x="1148" y="117"/>
                      <a:pt x="1145" y="124"/>
                      <a:pt x="1142" y="131"/>
                    </a:cubicBezTo>
                    <a:cubicBezTo>
                      <a:pt x="1143" y="141"/>
                      <a:pt x="1151" y="149"/>
                      <a:pt x="1157" y="158"/>
                    </a:cubicBezTo>
                    <a:cubicBezTo>
                      <a:pt x="1151" y="148"/>
                      <a:pt x="1144" y="138"/>
                      <a:pt x="1137" y="129"/>
                    </a:cubicBezTo>
                    <a:cubicBezTo>
                      <a:pt x="1135" y="127"/>
                      <a:pt x="1133" y="125"/>
                      <a:pt x="1131" y="122"/>
                    </a:cubicBezTo>
                    <a:cubicBezTo>
                      <a:pt x="1137" y="105"/>
                      <a:pt x="1143" y="85"/>
                      <a:pt x="1129" y="68"/>
                    </a:cubicBezTo>
                    <a:cubicBezTo>
                      <a:pt x="1110" y="46"/>
                      <a:pt x="1073" y="43"/>
                      <a:pt x="1059" y="71"/>
                    </a:cubicBezTo>
                    <a:cubicBezTo>
                      <a:pt x="1058" y="71"/>
                      <a:pt x="1055" y="70"/>
                      <a:pt x="1052" y="69"/>
                    </a:cubicBezTo>
                    <a:cubicBezTo>
                      <a:pt x="1046" y="68"/>
                      <a:pt x="1040" y="67"/>
                      <a:pt x="1034" y="66"/>
                    </a:cubicBezTo>
                    <a:cubicBezTo>
                      <a:pt x="1029" y="65"/>
                      <a:pt x="1023" y="64"/>
                      <a:pt x="1017" y="64"/>
                    </a:cubicBezTo>
                    <a:cubicBezTo>
                      <a:pt x="1015" y="64"/>
                      <a:pt x="1012" y="64"/>
                      <a:pt x="1009" y="65"/>
                    </a:cubicBezTo>
                    <a:cubicBezTo>
                      <a:pt x="1006" y="35"/>
                      <a:pt x="970" y="26"/>
                      <a:pt x="947" y="40"/>
                    </a:cubicBezTo>
                    <a:cubicBezTo>
                      <a:pt x="936" y="52"/>
                      <a:pt x="931" y="66"/>
                      <a:pt x="933" y="82"/>
                    </a:cubicBezTo>
                    <a:cubicBezTo>
                      <a:pt x="933" y="80"/>
                      <a:pt x="933" y="80"/>
                      <a:pt x="934" y="77"/>
                    </a:cubicBezTo>
                    <a:cubicBezTo>
                      <a:pt x="932" y="76"/>
                      <a:pt x="930" y="76"/>
                      <a:pt x="928" y="75"/>
                    </a:cubicBezTo>
                    <a:cubicBezTo>
                      <a:pt x="913" y="69"/>
                      <a:pt x="897" y="67"/>
                      <a:pt x="883" y="82"/>
                    </a:cubicBezTo>
                    <a:cubicBezTo>
                      <a:pt x="872" y="99"/>
                      <a:pt x="866" y="127"/>
                      <a:pt x="883" y="141"/>
                    </a:cubicBezTo>
                    <a:cubicBezTo>
                      <a:pt x="880" y="138"/>
                      <a:pt x="880" y="138"/>
                      <a:pt x="877" y="136"/>
                    </a:cubicBezTo>
                    <a:cubicBezTo>
                      <a:pt x="875" y="136"/>
                      <a:pt x="874" y="136"/>
                      <a:pt x="872" y="137"/>
                    </a:cubicBezTo>
                    <a:cubicBezTo>
                      <a:pt x="862" y="140"/>
                      <a:pt x="854" y="148"/>
                      <a:pt x="847" y="155"/>
                    </a:cubicBezTo>
                    <a:cubicBezTo>
                      <a:pt x="830" y="183"/>
                      <a:pt x="852" y="208"/>
                      <a:pt x="877" y="220"/>
                    </a:cubicBezTo>
                    <a:cubicBezTo>
                      <a:pt x="877" y="222"/>
                      <a:pt x="877" y="223"/>
                      <a:pt x="878" y="225"/>
                    </a:cubicBezTo>
                    <a:cubicBezTo>
                      <a:pt x="879" y="231"/>
                      <a:pt x="880" y="236"/>
                      <a:pt x="881" y="241"/>
                    </a:cubicBezTo>
                    <a:cubicBezTo>
                      <a:pt x="894" y="264"/>
                      <a:pt x="925" y="256"/>
                      <a:pt x="947" y="267"/>
                    </a:cubicBezTo>
                    <a:cubicBezTo>
                      <a:pt x="919" y="255"/>
                      <a:pt x="890" y="254"/>
                      <a:pt x="865" y="262"/>
                    </a:cubicBezTo>
                    <a:cubicBezTo>
                      <a:pt x="862" y="263"/>
                      <a:pt x="859" y="264"/>
                      <a:pt x="856" y="265"/>
                    </a:cubicBezTo>
                    <a:cubicBezTo>
                      <a:pt x="841" y="239"/>
                      <a:pt x="808" y="239"/>
                      <a:pt x="791" y="261"/>
                    </a:cubicBezTo>
                    <a:cubicBezTo>
                      <a:pt x="787" y="268"/>
                      <a:pt x="785" y="274"/>
                      <a:pt x="785" y="281"/>
                    </a:cubicBezTo>
                    <a:cubicBezTo>
                      <a:pt x="785" y="283"/>
                      <a:pt x="785" y="285"/>
                      <a:pt x="786" y="288"/>
                    </a:cubicBezTo>
                    <a:cubicBezTo>
                      <a:pt x="785" y="292"/>
                      <a:pt x="788" y="292"/>
                      <a:pt x="794" y="292"/>
                    </a:cubicBezTo>
                    <a:cubicBezTo>
                      <a:pt x="777" y="289"/>
                      <a:pt x="763" y="292"/>
                      <a:pt x="752" y="306"/>
                    </a:cubicBezTo>
                    <a:cubicBezTo>
                      <a:pt x="738" y="326"/>
                      <a:pt x="752" y="348"/>
                      <a:pt x="764" y="366"/>
                    </a:cubicBezTo>
                    <a:cubicBezTo>
                      <a:pt x="763" y="368"/>
                      <a:pt x="762" y="370"/>
                      <a:pt x="762" y="372"/>
                    </a:cubicBezTo>
                    <a:cubicBezTo>
                      <a:pt x="759" y="381"/>
                      <a:pt x="757" y="390"/>
                      <a:pt x="756" y="399"/>
                    </a:cubicBezTo>
                    <a:cubicBezTo>
                      <a:pt x="748" y="383"/>
                      <a:pt x="738" y="369"/>
                      <a:pt x="725" y="358"/>
                    </a:cubicBezTo>
                    <a:cubicBezTo>
                      <a:pt x="723" y="356"/>
                      <a:pt x="721" y="355"/>
                      <a:pt x="721" y="354"/>
                    </a:cubicBezTo>
                    <a:cubicBezTo>
                      <a:pt x="738" y="328"/>
                      <a:pt x="715" y="295"/>
                      <a:pt x="687" y="295"/>
                    </a:cubicBezTo>
                    <a:cubicBezTo>
                      <a:pt x="685" y="295"/>
                      <a:pt x="683" y="296"/>
                      <a:pt x="681" y="296"/>
                    </a:cubicBezTo>
                    <a:cubicBezTo>
                      <a:pt x="679" y="296"/>
                      <a:pt x="677" y="297"/>
                      <a:pt x="675" y="298"/>
                    </a:cubicBezTo>
                    <a:cubicBezTo>
                      <a:pt x="673" y="298"/>
                      <a:pt x="671" y="298"/>
                      <a:pt x="671" y="295"/>
                    </a:cubicBezTo>
                    <a:cubicBezTo>
                      <a:pt x="679" y="303"/>
                      <a:pt x="682" y="314"/>
                      <a:pt x="682" y="326"/>
                    </a:cubicBezTo>
                    <a:cubicBezTo>
                      <a:pt x="682" y="306"/>
                      <a:pt x="671" y="289"/>
                      <a:pt x="654" y="284"/>
                    </a:cubicBezTo>
                    <a:cubicBezTo>
                      <a:pt x="634" y="277"/>
                      <a:pt x="614" y="288"/>
                      <a:pt x="606" y="307"/>
                    </a:cubicBezTo>
                    <a:cubicBezTo>
                      <a:pt x="605" y="309"/>
                      <a:pt x="605" y="311"/>
                      <a:pt x="606" y="311"/>
                    </a:cubicBezTo>
                    <a:cubicBezTo>
                      <a:pt x="606" y="314"/>
                      <a:pt x="609" y="314"/>
                      <a:pt x="612" y="314"/>
                    </a:cubicBezTo>
                    <a:cubicBezTo>
                      <a:pt x="595" y="303"/>
                      <a:pt x="573" y="303"/>
                      <a:pt x="559" y="317"/>
                    </a:cubicBezTo>
                    <a:cubicBezTo>
                      <a:pt x="553" y="326"/>
                      <a:pt x="548" y="337"/>
                      <a:pt x="548" y="347"/>
                    </a:cubicBezTo>
                    <a:cubicBezTo>
                      <a:pt x="548" y="349"/>
                      <a:pt x="548" y="350"/>
                      <a:pt x="546" y="352"/>
                    </a:cubicBezTo>
                    <a:cubicBezTo>
                      <a:pt x="543" y="354"/>
                      <a:pt x="545" y="351"/>
                      <a:pt x="545" y="351"/>
                    </a:cubicBezTo>
                    <a:cubicBezTo>
                      <a:pt x="525" y="331"/>
                      <a:pt x="492" y="342"/>
                      <a:pt x="481" y="365"/>
                    </a:cubicBezTo>
                    <a:cubicBezTo>
                      <a:pt x="479" y="372"/>
                      <a:pt x="478" y="379"/>
                      <a:pt x="480" y="385"/>
                    </a:cubicBezTo>
                    <a:cubicBezTo>
                      <a:pt x="480" y="388"/>
                      <a:pt x="481" y="390"/>
                      <a:pt x="482" y="392"/>
                    </a:cubicBezTo>
                    <a:cubicBezTo>
                      <a:pt x="489" y="398"/>
                      <a:pt x="500" y="387"/>
                      <a:pt x="506" y="395"/>
                    </a:cubicBezTo>
                    <a:cubicBezTo>
                      <a:pt x="481" y="395"/>
                      <a:pt x="458" y="412"/>
                      <a:pt x="453" y="435"/>
                    </a:cubicBezTo>
                    <a:cubicBezTo>
                      <a:pt x="452" y="443"/>
                      <a:pt x="454" y="450"/>
                      <a:pt x="457" y="456"/>
                    </a:cubicBezTo>
                    <a:cubicBezTo>
                      <a:pt x="458" y="458"/>
                      <a:pt x="459" y="460"/>
                      <a:pt x="461" y="462"/>
                    </a:cubicBezTo>
                    <a:cubicBezTo>
                      <a:pt x="461" y="462"/>
                      <a:pt x="461" y="465"/>
                      <a:pt x="461" y="465"/>
                    </a:cubicBezTo>
                    <a:cubicBezTo>
                      <a:pt x="469" y="457"/>
                      <a:pt x="475" y="446"/>
                      <a:pt x="489" y="446"/>
                    </a:cubicBezTo>
                    <a:cubicBezTo>
                      <a:pt x="472" y="446"/>
                      <a:pt x="464" y="460"/>
                      <a:pt x="458" y="474"/>
                    </a:cubicBezTo>
                    <a:cubicBezTo>
                      <a:pt x="450" y="510"/>
                      <a:pt x="486" y="518"/>
                      <a:pt x="509" y="531"/>
                    </a:cubicBezTo>
                    <a:cubicBezTo>
                      <a:pt x="509" y="533"/>
                      <a:pt x="510" y="535"/>
                      <a:pt x="511" y="537"/>
                    </a:cubicBezTo>
                    <a:cubicBezTo>
                      <a:pt x="513" y="543"/>
                      <a:pt x="516" y="550"/>
                      <a:pt x="519" y="556"/>
                    </a:cubicBezTo>
                    <a:cubicBezTo>
                      <a:pt x="513" y="562"/>
                      <a:pt x="508" y="568"/>
                      <a:pt x="502" y="575"/>
                    </a:cubicBezTo>
                    <a:cubicBezTo>
                      <a:pt x="497" y="581"/>
                      <a:pt x="492" y="587"/>
                      <a:pt x="486" y="594"/>
                    </a:cubicBezTo>
                    <a:cubicBezTo>
                      <a:pt x="483" y="597"/>
                      <a:pt x="478" y="602"/>
                      <a:pt x="475" y="602"/>
                    </a:cubicBezTo>
                    <a:cubicBezTo>
                      <a:pt x="473" y="601"/>
                      <a:pt x="470" y="600"/>
                      <a:pt x="468" y="598"/>
                    </a:cubicBezTo>
                    <a:cubicBezTo>
                      <a:pt x="465" y="597"/>
                      <a:pt x="463" y="596"/>
                      <a:pt x="460" y="595"/>
                    </a:cubicBezTo>
                    <a:cubicBezTo>
                      <a:pt x="464" y="569"/>
                      <a:pt x="447" y="549"/>
                      <a:pt x="425" y="546"/>
                    </a:cubicBezTo>
                    <a:cubicBezTo>
                      <a:pt x="411" y="545"/>
                      <a:pt x="395" y="553"/>
                      <a:pt x="386" y="564"/>
                    </a:cubicBezTo>
                    <a:cubicBezTo>
                      <a:pt x="385" y="567"/>
                      <a:pt x="383" y="569"/>
                      <a:pt x="382" y="571"/>
                    </a:cubicBezTo>
                    <a:cubicBezTo>
                      <a:pt x="383" y="574"/>
                      <a:pt x="383" y="577"/>
                      <a:pt x="386" y="577"/>
                    </a:cubicBezTo>
                    <a:cubicBezTo>
                      <a:pt x="360" y="563"/>
                      <a:pt x="330" y="583"/>
                      <a:pt x="328" y="609"/>
                    </a:cubicBezTo>
                    <a:cubicBezTo>
                      <a:pt x="328" y="611"/>
                      <a:pt x="326" y="613"/>
                      <a:pt x="324" y="615"/>
                    </a:cubicBezTo>
                    <a:cubicBezTo>
                      <a:pt x="318" y="620"/>
                      <a:pt x="312" y="626"/>
                      <a:pt x="306" y="632"/>
                    </a:cubicBezTo>
                    <a:cubicBezTo>
                      <a:pt x="304" y="634"/>
                      <a:pt x="302" y="636"/>
                      <a:pt x="301" y="638"/>
                    </a:cubicBezTo>
                    <a:cubicBezTo>
                      <a:pt x="277" y="633"/>
                      <a:pt x="246" y="616"/>
                      <a:pt x="229" y="644"/>
                    </a:cubicBezTo>
                    <a:cubicBezTo>
                      <a:pt x="214" y="668"/>
                      <a:pt x="225" y="686"/>
                      <a:pt x="243" y="699"/>
                    </a:cubicBezTo>
                    <a:cubicBezTo>
                      <a:pt x="245" y="701"/>
                      <a:pt x="243" y="698"/>
                      <a:pt x="243" y="698"/>
                    </a:cubicBezTo>
                    <a:cubicBezTo>
                      <a:pt x="243" y="692"/>
                      <a:pt x="251" y="697"/>
                      <a:pt x="251" y="692"/>
                    </a:cubicBezTo>
                    <a:cubicBezTo>
                      <a:pt x="229" y="704"/>
                      <a:pt x="229" y="737"/>
                      <a:pt x="241" y="758"/>
                    </a:cubicBezTo>
                    <a:cubicBezTo>
                      <a:pt x="243" y="760"/>
                      <a:pt x="244" y="762"/>
                      <a:pt x="246" y="764"/>
                    </a:cubicBezTo>
                    <a:cubicBezTo>
                      <a:pt x="249" y="767"/>
                      <a:pt x="249" y="767"/>
                      <a:pt x="249" y="767"/>
                    </a:cubicBezTo>
                    <a:cubicBezTo>
                      <a:pt x="254" y="762"/>
                      <a:pt x="254" y="750"/>
                      <a:pt x="263" y="748"/>
                    </a:cubicBezTo>
                    <a:cubicBezTo>
                      <a:pt x="246" y="762"/>
                      <a:pt x="240" y="781"/>
                      <a:pt x="251" y="801"/>
                    </a:cubicBezTo>
                    <a:cubicBezTo>
                      <a:pt x="265" y="829"/>
                      <a:pt x="293" y="826"/>
                      <a:pt x="318" y="826"/>
                    </a:cubicBezTo>
                    <a:cubicBezTo>
                      <a:pt x="319" y="827"/>
                      <a:pt x="322" y="827"/>
                      <a:pt x="325" y="827"/>
                    </a:cubicBezTo>
                    <a:cubicBezTo>
                      <a:pt x="327" y="827"/>
                      <a:pt x="329" y="827"/>
                      <a:pt x="328" y="830"/>
                    </a:cubicBezTo>
                    <a:cubicBezTo>
                      <a:pt x="323" y="837"/>
                      <a:pt x="318" y="845"/>
                      <a:pt x="314" y="851"/>
                    </a:cubicBezTo>
                    <a:cubicBezTo>
                      <a:pt x="309" y="858"/>
                      <a:pt x="304" y="865"/>
                      <a:pt x="299" y="872"/>
                    </a:cubicBezTo>
                    <a:cubicBezTo>
                      <a:pt x="265" y="837"/>
                      <a:pt x="214" y="832"/>
                      <a:pt x="170" y="845"/>
                    </a:cubicBezTo>
                    <a:cubicBezTo>
                      <a:pt x="168" y="846"/>
                      <a:pt x="165" y="847"/>
                      <a:pt x="163" y="848"/>
                    </a:cubicBezTo>
                    <a:cubicBezTo>
                      <a:pt x="154" y="831"/>
                      <a:pt x="134" y="826"/>
                      <a:pt x="117" y="831"/>
                    </a:cubicBezTo>
                    <a:cubicBezTo>
                      <a:pt x="100" y="837"/>
                      <a:pt x="89" y="851"/>
                      <a:pt x="84" y="868"/>
                    </a:cubicBezTo>
                    <a:cubicBezTo>
                      <a:pt x="83" y="871"/>
                      <a:pt x="83" y="874"/>
                      <a:pt x="84" y="877"/>
                    </a:cubicBezTo>
                    <a:cubicBezTo>
                      <a:pt x="85" y="880"/>
                      <a:pt x="87" y="883"/>
                      <a:pt x="89" y="885"/>
                    </a:cubicBezTo>
                    <a:cubicBezTo>
                      <a:pt x="73" y="876"/>
                      <a:pt x="56" y="865"/>
                      <a:pt x="39" y="876"/>
                    </a:cubicBezTo>
                    <a:cubicBezTo>
                      <a:pt x="22" y="887"/>
                      <a:pt x="17" y="907"/>
                      <a:pt x="22" y="924"/>
                    </a:cubicBezTo>
                    <a:cubicBezTo>
                      <a:pt x="31" y="943"/>
                      <a:pt x="47" y="952"/>
                      <a:pt x="67" y="957"/>
                    </a:cubicBezTo>
                    <a:cubicBezTo>
                      <a:pt x="56" y="954"/>
                      <a:pt x="45" y="946"/>
                      <a:pt x="33" y="941"/>
                    </a:cubicBezTo>
                    <a:cubicBezTo>
                      <a:pt x="31" y="942"/>
                      <a:pt x="29" y="943"/>
                      <a:pt x="27" y="944"/>
                    </a:cubicBezTo>
                    <a:cubicBezTo>
                      <a:pt x="23" y="947"/>
                      <a:pt x="19" y="950"/>
                      <a:pt x="17" y="954"/>
                    </a:cubicBezTo>
                    <a:cubicBezTo>
                      <a:pt x="0" y="982"/>
                      <a:pt x="14" y="1019"/>
                      <a:pt x="44" y="1024"/>
                    </a:cubicBezTo>
                    <a:cubicBezTo>
                      <a:pt x="44" y="1024"/>
                      <a:pt x="44" y="1022"/>
                      <a:pt x="44" y="1024"/>
                    </a:cubicBezTo>
                    <a:cubicBezTo>
                      <a:pt x="45" y="1029"/>
                      <a:pt x="46" y="1034"/>
                      <a:pt x="47" y="1038"/>
                    </a:cubicBezTo>
                    <a:cubicBezTo>
                      <a:pt x="59" y="1058"/>
                      <a:pt x="81" y="1063"/>
                      <a:pt x="103" y="1058"/>
                    </a:cubicBezTo>
                    <a:cubicBezTo>
                      <a:pt x="105" y="1060"/>
                      <a:pt x="107" y="1062"/>
                      <a:pt x="109" y="1065"/>
                    </a:cubicBezTo>
                    <a:cubicBezTo>
                      <a:pt x="147" y="1111"/>
                      <a:pt x="209" y="1142"/>
                      <a:pt x="265" y="1152"/>
                    </a:cubicBezTo>
                    <a:cubicBezTo>
                      <a:pt x="273" y="1153"/>
                      <a:pt x="281" y="1155"/>
                      <a:pt x="289" y="1157"/>
                    </a:cubicBezTo>
                    <a:cubicBezTo>
                      <a:pt x="330" y="1166"/>
                      <a:pt x="373" y="1170"/>
                      <a:pt x="411" y="1179"/>
                    </a:cubicBezTo>
                    <a:cubicBezTo>
                      <a:pt x="508" y="1205"/>
                      <a:pt x="610" y="1213"/>
                      <a:pt x="710" y="1221"/>
                    </a:cubicBezTo>
                    <a:close/>
                  </a:path>
                </a:pathLst>
              </a:custGeom>
              <a:solidFill>
                <a:schemeClr val="accent2">
                  <a:alpha val="46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6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473" y="2880"/>
                <a:ext cx="1793" cy="582"/>
              </a:xfrm>
              <a:custGeom>
                <a:avLst/>
                <a:gdLst>
                  <a:gd name="T0" fmla="*/ 667 w 758"/>
                  <a:gd name="T1" fmla="*/ 236 h 246"/>
                  <a:gd name="T2" fmla="*/ 507 w 758"/>
                  <a:gd name="T3" fmla="*/ 229 h 246"/>
                  <a:gd name="T4" fmla="*/ 370 w 758"/>
                  <a:gd name="T5" fmla="*/ 245 h 246"/>
                  <a:gd name="T6" fmla="*/ 215 w 758"/>
                  <a:gd name="T7" fmla="*/ 229 h 246"/>
                  <a:gd name="T8" fmla="*/ 0 w 758"/>
                  <a:gd name="T9" fmla="*/ 232 h 246"/>
                  <a:gd name="T10" fmla="*/ 51 w 758"/>
                  <a:gd name="T11" fmla="*/ 215 h 246"/>
                  <a:gd name="T12" fmla="*/ 85 w 758"/>
                  <a:gd name="T13" fmla="*/ 180 h 246"/>
                  <a:gd name="T14" fmla="*/ 111 w 758"/>
                  <a:gd name="T15" fmla="*/ 145 h 246"/>
                  <a:gd name="T16" fmla="*/ 106 w 758"/>
                  <a:gd name="T17" fmla="*/ 84 h 246"/>
                  <a:gd name="T18" fmla="*/ 146 w 758"/>
                  <a:gd name="T19" fmla="*/ 82 h 246"/>
                  <a:gd name="T20" fmla="*/ 223 w 758"/>
                  <a:gd name="T21" fmla="*/ 55 h 246"/>
                  <a:gd name="T22" fmla="*/ 272 w 758"/>
                  <a:gd name="T23" fmla="*/ 89 h 246"/>
                  <a:gd name="T24" fmla="*/ 343 w 758"/>
                  <a:gd name="T25" fmla="*/ 145 h 246"/>
                  <a:gd name="T26" fmla="*/ 454 w 758"/>
                  <a:gd name="T27" fmla="*/ 179 h 246"/>
                  <a:gd name="T28" fmla="*/ 536 w 758"/>
                  <a:gd name="T29" fmla="*/ 181 h 246"/>
                  <a:gd name="T30" fmla="*/ 635 w 758"/>
                  <a:gd name="T31" fmla="*/ 193 h 246"/>
                  <a:gd name="T32" fmla="*/ 758 w 758"/>
                  <a:gd name="T33" fmla="*/ 209 h 246"/>
                  <a:gd name="T34" fmla="*/ 579 w 758"/>
                  <a:gd name="T35" fmla="*/ 211 h 246"/>
                  <a:gd name="T36" fmla="*/ 665 w 758"/>
                  <a:gd name="T37" fmla="*/ 2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58" h="246">
                    <a:moveTo>
                      <a:pt x="667" y="236"/>
                    </a:moveTo>
                    <a:cubicBezTo>
                      <a:pt x="607" y="239"/>
                      <a:pt x="565" y="230"/>
                      <a:pt x="507" y="229"/>
                    </a:cubicBezTo>
                    <a:cubicBezTo>
                      <a:pt x="451" y="229"/>
                      <a:pt x="434" y="245"/>
                      <a:pt x="370" y="245"/>
                    </a:cubicBezTo>
                    <a:cubicBezTo>
                      <a:pt x="280" y="246"/>
                      <a:pt x="260" y="233"/>
                      <a:pt x="215" y="229"/>
                    </a:cubicBezTo>
                    <a:cubicBezTo>
                      <a:pt x="156" y="224"/>
                      <a:pt x="80" y="228"/>
                      <a:pt x="0" y="232"/>
                    </a:cubicBezTo>
                    <a:cubicBezTo>
                      <a:pt x="9" y="225"/>
                      <a:pt x="31" y="227"/>
                      <a:pt x="51" y="215"/>
                    </a:cubicBezTo>
                    <a:cubicBezTo>
                      <a:pt x="41" y="206"/>
                      <a:pt x="75" y="183"/>
                      <a:pt x="85" y="180"/>
                    </a:cubicBezTo>
                    <a:cubicBezTo>
                      <a:pt x="72" y="167"/>
                      <a:pt x="76" y="148"/>
                      <a:pt x="111" y="145"/>
                    </a:cubicBezTo>
                    <a:cubicBezTo>
                      <a:pt x="102" y="124"/>
                      <a:pt x="92" y="102"/>
                      <a:pt x="106" y="84"/>
                    </a:cubicBezTo>
                    <a:cubicBezTo>
                      <a:pt x="115" y="72"/>
                      <a:pt x="134" y="80"/>
                      <a:pt x="146" y="82"/>
                    </a:cubicBezTo>
                    <a:cubicBezTo>
                      <a:pt x="139" y="67"/>
                      <a:pt x="180" y="0"/>
                      <a:pt x="223" y="55"/>
                    </a:cubicBezTo>
                    <a:cubicBezTo>
                      <a:pt x="265" y="50"/>
                      <a:pt x="275" y="53"/>
                      <a:pt x="272" y="89"/>
                    </a:cubicBezTo>
                    <a:cubicBezTo>
                      <a:pt x="313" y="82"/>
                      <a:pt x="347" y="102"/>
                      <a:pt x="343" y="145"/>
                    </a:cubicBezTo>
                    <a:cubicBezTo>
                      <a:pt x="385" y="138"/>
                      <a:pt x="437" y="127"/>
                      <a:pt x="454" y="179"/>
                    </a:cubicBezTo>
                    <a:cubicBezTo>
                      <a:pt x="482" y="167"/>
                      <a:pt x="510" y="148"/>
                      <a:pt x="536" y="181"/>
                    </a:cubicBezTo>
                    <a:cubicBezTo>
                      <a:pt x="558" y="160"/>
                      <a:pt x="610" y="186"/>
                      <a:pt x="635" y="193"/>
                    </a:cubicBezTo>
                    <a:cubicBezTo>
                      <a:pt x="674" y="203"/>
                      <a:pt x="712" y="207"/>
                      <a:pt x="758" y="209"/>
                    </a:cubicBezTo>
                    <a:cubicBezTo>
                      <a:pt x="758" y="217"/>
                      <a:pt x="580" y="207"/>
                      <a:pt x="579" y="211"/>
                    </a:cubicBezTo>
                    <a:cubicBezTo>
                      <a:pt x="575" y="222"/>
                      <a:pt x="682" y="234"/>
                      <a:pt x="665" y="236"/>
                    </a:cubicBezTo>
                  </a:path>
                </a:pathLst>
              </a:custGeom>
              <a:solidFill>
                <a:schemeClr val="accent2">
                  <a:alpha val="46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3191" b="5810"/>
            <a:stretch>
              <a:fillRect/>
            </a:stretch>
          </p:blipFill>
          <p:spPr>
            <a:xfrm>
              <a:off x="4994166" y="1087401"/>
              <a:ext cx="7203311" cy="5770599"/>
            </a:xfrm>
            <a:prstGeom prst="rect">
              <a:avLst/>
            </a:prstGeom>
          </p:spPr>
        </p:pic>
        <p:sp>
          <p:nvSpPr>
            <p:cNvPr id="22" name="Freeform 10"/>
            <p:cNvSpPr/>
            <p:nvPr>
              <p:custDataLst>
                <p:tags r:id="rId9"/>
              </p:custDataLst>
            </p:nvPr>
          </p:nvSpPr>
          <p:spPr bwMode="auto">
            <a:xfrm>
              <a:off x="2131845" y="4129526"/>
              <a:ext cx="3449638" cy="893763"/>
            </a:xfrm>
            <a:custGeom>
              <a:avLst/>
              <a:gdLst>
                <a:gd name="T0" fmla="*/ 917 w 917"/>
                <a:gd name="T1" fmla="*/ 142 h 235"/>
                <a:gd name="T2" fmla="*/ 779 w 917"/>
                <a:gd name="T3" fmla="*/ 126 h 235"/>
                <a:gd name="T4" fmla="*/ 739 w 917"/>
                <a:gd name="T5" fmla="*/ 125 h 235"/>
                <a:gd name="T6" fmla="*/ 700 w 917"/>
                <a:gd name="T7" fmla="*/ 129 h 235"/>
                <a:gd name="T8" fmla="*/ 658 w 917"/>
                <a:gd name="T9" fmla="*/ 113 h 235"/>
                <a:gd name="T10" fmla="*/ 638 w 917"/>
                <a:gd name="T11" fmla="*/ 91 h 235"/>
                <a:gd name="T12" fmla="*/ 614 w 917"/>
                <a:gd name="T13" fmla="*/ 69 h 235"/>
                <a:gd name="T14" fmla="*/ 579 w 917"/>
                <a:gd name="T15" fmla="*/ 49 h 235"/>
                <a:gd name="T16" fmla="*/ 579 w 917"/>
                <a:gd name="T17" fmla="*/ 22 h 235"/>
                <a:gd name="T18" fmla="*/ 535 w 917"/>
                <a:gd name="T19" fmla="*/ 43 h 235"/>
                <a:gd name="T20" fmla="*/ 506 w 917"/>
                <a:gd name="T21" fmla="*/ 69 h 235"/>
                <a:gd name="T22" fmla="*/ 491 w 917"/>
                <a:gd name="T23" fmla="*/ 92 h 235"/>
                <a:gd name="T24" fmla="*/ 467 w 917"/>
                <a:gd name="T25" fmla="*/ 114 h 235"/>
                <a:gd name="T26" fmla="*/ 437 w 917"/>
                <a:gd name="T27" fmla="*/ 128 h 235"/>
                <a:gd name="T28" fmla="*/ 401 w 917"/>
                <a:gd name="T29" fmla="*/ 127 h 235"/>
                <a:gd name="T30" fmla="*/ 365 w 917"/>
                <a:gd name="T31" fmla="*/ 138 h 235"/>
                <a:gd name="T32" fmla="*/ 286 w 917"/>
                <a:gd name="T33" fmla="*/ 129 h 235"/>
                <a:gd name="T34" fmla="*/ 226 w 917"/>
                <a:gd name="T35" fmla="*/ 122 h 235"/>
                <a:gd name="T36" fmla="*/ 131 w 917"/>
                <a:gd name="T37" fmla="*/ 135 h 235"/>
                <a:gd name="T38" fmla="*/ 0 w 917"/>
                <a:gd name="T39" fmla="*/ 142 h 235"/>
                <a:gd name="T40" fmla="*/ 174 w 917"/>
                <a:gd name="T41" fmla="*/ 154 h 235"/>
                <a:gd name="T42" fmla="*/ 222 w 917"/>
                <a:gd name="T43" fmla="*/ 171 h 235"/>
                <a:gd name="T44" fmla="*/ 255 w 917"/>
                <a:gd name="T45" fmla="*/ 192 h 235"/>
                <a:gd name="T46" fmla="*/ 290 w 917"/>
                <a:gd name="T47" fmla="*/ 185 h 235"/>
                <a:gd name="T48" fmla="*/ 341 w 917"/>
                <a:gd name="T49" fmla="*/ 185 h 235"/>
                <a:gd name="T50" fmla="*/ 405 w 917"/>
                <a:gd name="T51" fmla="*/ 193 h 235"/>
                <a:gd name="T52" fmla="*/ 435 w 917"/>
                <a:gd name="T53" fmla="*/ 203 h 235"/>
                <a:gd name="T54" fmla="*/ 471 w 917"/>
                <a:gd name="T55" fmla="*/ 217 h 235"/>
                <a:gd name="T56" fmla="*/ 518 w 917"/>
                <a:gd name="T57" fmla="*/ 215 h 235"/>
                <a:gd name="T58" fmla="*/ 568 w 917"/>
                <a:gd name="T59" fmla="*/ 207 h 235"/>
                <a:gd name="T60" fmla="*/ 613 w 917"/>
                <a:gd name="T61" fmla="*/ 209 h 235"/>
                <a:gd name="T62" fmla="*/ 674 w 917"/>
                <a:gd name="T63" fmla="*/ 202 h 235"/>
                <a:gd name="T64" fmla="*/ 581 w 917"/>
                <a:gd name="T65" fmla="*/ 196 h 235"/>
                <a:gd name="T66" fmla="*/ 759 w 917"/>
                <a:gd name="T67" fmla="*/ 154 h 235"/>
                <a:gd name="T68" fmla="*/ 694 w 917"/>
                <a:gd name="T69" fmla="*/ 136 h 235"/>
                <a:gd name="T70" fmla="*/ 840 w 917"/>
                <a:gd name="T71" fmla="*/ 135 h 235"/>
                <a:gd name="T72" fmla="*/ 760 w 917"/>
                <a:gd name="T73" fmla="*/ 145 h 235"/>
                <a:gd name="T74" fmla="*/ 917 w 917"/>
                <a:gd name="T75" fmla="*/ 14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7" h="235">
                  <a:moveTo>
                    <a:pt x="917" y="142"/>
                  </a:moveTo>
                  <a:cubicBezTo>
                    <a:pt x="886" y="123"/>
                    <a:pt x="810" y="121"/>
                    <a:pt x="779" y="126"/>
                  </a:cubicBezTo>
                  <a:cubicBezTo>
                    <a:pt x="767" y="115"/>
                    <a:pt x="747" y="111"/>
                    <a:pt x="739" y="125"/>
                  </a:cubicBezTo>
                  <a:cubicBezTo>
                    <a:pt x="724" y="124"/>
                    <a:pt x="710" y="115"/>
                    <a:pt x="700" y="129"/>
                  </a:cubicBezTo>
                  <a:cubicBezTo>
                    <a:pt x="689" y="118"/>
                    <a:pt x="672" y="109"/>
                    <a:pt x="658" y="113"/>
                  </a:cubicBezTo>
                  <a:cubicBezTo>
                    <a:pt x="659" y="100"/>
                    <a:pt x="652" y="93"/>
                    <a:pt x="638" y="91"/>
                  </a:cubicBezTo>
                  <a:cubicBezTo>
                    <a:pt x="647" y="74"/>
                    <a:pt x="631" y="61"/>
                    <a:pt x="614" y="69"/>
                  </a:cubicBezTo>
                  <a:cubicBezTo>
                    <a:pt x="624" y="51"/>
                    <a:pt x="599" y="32"/>
                    <a:pt x="579" y="49"/>
                  </a:cubicBezTo>
                  <a:cubicBezTo>
                    <a:pt x="582" y="32"/>
                    <a:pt x="590" y="47"/>
                    <a:pt x="579" y="22"/>
                  </a:cubicBezTo>
                  <a:cubicBezTo>
                    <a:pt x="576" y="19"/>
                    <a:pt x="538" y="0"/>
                    <a:pt x="535" y="43"/>
                  </a:cubicBezTo>
                  <a:cubicBezTo>
                    <a:pt x="516" y="32"/>
                    <a:pt x="499" y="45"/>
                    <a:pt x="506" y="69"/>
                  </a:cubicBezTo>
                  <a:cubicBezTo>
                    <a:pt x="495" y="64"/>
                    <a:pt x="479" y="80"/>
                    <a:pt x="491" y="92"/>
                  </a:cubicBezTo>
                  <a:cubicBezTo>
                    <a:pt x="476" y="81"/>
                    <a:pt x="460" y="96"/>
                    <a:pt x="467" y="114"/>
                  </a:cubicBezTo>
                  <a:cubicBezTo>
                    <a:pt x="440" y="108"/>
                    <a:pt x="425" y="112"/>
                    <a:pt x="437" y="128"/>
                  </a:cubicBezTo>
                  <a:cubicBezTo>
                    <a:pt x="410" y="106"/>
                    <a:pt x="408" y="114"/>
                    <a:pt x="401" y="127"/>
                  </a:cubicBezTo>
                  <a:cubicBezTo>
                    <a:pt x="391" y="146"/>
                    <a:pt x="388" y="110"/>
                    <a:pt x="365" y="138"/>
                  </a:cubicBezTo>
                  <a:cubicBezTo>
                    <a:pt x="357" y="117"/>
                    <a:pt x="316" y="95"/>
                    <a:pt x="286" y="129"/>
                  </a:cubicBezTo>
                  <a:cubicBezTo>
                    <a:pt x="272" y="117"/>
                    <a:pt x="253" y="92"/>
                    <a:pt x="226" y="122"/>
                  </a:cubicBezTo>
                  <a:cubicBezTo>
                    <a:pt x="206" y="121"/>
                    <a:pt x="131" y="96"/>
                    <a:pt x="131" y="135"/>
                  </a:cubicBezTo>
                  <a:cubicBezTo>
                    <a:pt x="96" y="140"/>
                    <a:pt x="35" y="137"/>
                    <a:pt x="0" y="142"/>
                  </a:cubicBezTo>
                  <a:cubicBezTo>
                    <a:pt x="76" y="151"/>
                    <a:pt x="152" y="145"/>
                    <a:pt x="174" y="154"/>
                  </a:cubicBezTo>
                  <a:cubicBezTo>
                    <a:pt x="190" y="160"/>
                    <a:pt x="206" y="168"/>
                    <a:pt x="222" y="171"/>
                  </a:cubicBezTo>
                  <a:cubicBezTo>
                    <a:pt x="236" y="173"/>
                    <a:pt x="262" y="169"/>
                    <a:pt x="255" y="192"/>
                  </a:cubicBezTo>
                  <a:cubicBezTo>
                    <a:pt x="265" y="196"/>
                    <a:pt x="281" y="193"/>
                    <a:pt x="290" y="185"/>
                  </a:cubicBezTo>
                  <a:cubicBezTo>
                    <a:pt x="293" y="215"/>
                    <a:pt x="329" y="203"/>
                    <a:pt x="341" y="185"/>
                  </a:cubicBezTo>
                  <a:cubicBezTo>
                    <a:pt x="336" y="226"/>
                    <a:pt x="386" y="206"/>
                    <a:pt x="405" y="193"/>
                  </a:cubicBezTo>
                  <a:cubicBezTo>
                    <a:pt x="399" y="214"/>
                    <a:pt x="423" y="214"/>
                    <a:pt x="435" y="203"/>
                  </a:cubicBezTo>
                  <a:cubicBezTo>
                    <a:pt x="423" y="229"/>
                    <a:pt x="458" y="229"/>
                    <a:pt x="471" y="217"/>
                  </a:cubicBezTo>
                  <a:cubicBezTo>
                    <a:pt x="468" y="235"/>
                    <a:pt x="513" y="235"/>
                    <a:pt x="518" y="215"/>
                  </a:cubicBezTo>
                  <a:cubicBezTo>
                    <a:pt x="533" y="222"/>
                    <a:pt x="564" y="224"/>
                    <a:pt x="568" y="207"/>
                  </a:cubicBezTo>
                  <a:cubicBezTo>
                    <a:pt x="575" y="226"/>
                    <a:pt x="601" y="212"/>
                    <a:pt x="613" y="209"/>
                  </a:cubicBezTo>
                  <a:cubicBezTo>
                    <a:pt x="633" y="204"/>
                    <a:pt x="656" y="205"/>
                    <a:pt x="674" y="202"/>
                  </a:cubicBezTo>
                  <a:cubicBezTo>
                    <a:pt x="643" y="199"/>
                    <a:pt x="607" y="203"/>
                    <a:pt x="581" y="196"/>
                  </a:cubicBezTo>
                  <a:cubicBezTo>
                    <a:pt x="642" y="192"/>
                    <a:pt x="700" y="169"/>
                    <a:pt x="759" y="154"/>
                  </a:cubicBezTo>
                  <a:cubicBezTo>
                    <a:pt x="739" y="156"/>
                    <a:pt x="694" y="159"/>
                    <a:pt x="694" y="136"/>
                  </a:cubicBezTo>
                  <a:cubicBezTo>
                    <a:pt x="716" y="135"/>
                    <a:pt x="817" y="132"/>
                    <a:pt x="840" y="135"/>
                  </a:cubicBezTo>
                  <a:cubicBezTo>
                    <a:pt x="837" y="136"/>
                    <a:pt x="763" y="144"/>
                    <a:pt x="760" y="145"/>
                  </a:cubicBezTo>
                  <a:cubicBezTo>
                    <a:pt x="778" y="141"/>
                    <a:pt x="898" y="142"/>
                    <a:pt x="917" y="142"/>
                  </a:cubicBezTo>
                </a:path>
              </a:pathLst>
            </a:custGeom>
            <a:solidFill>
              <a:schemeClr val="accent2">
                <a:alpha val="21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669926" y="2696674"/>
            <a:ext cx="6106819" cy="343813"/>
          </a:xfrm>
          <a:noFill/>
        </p:spPr>
        <p:txBody>
          <a:bodyPr lIns="90000" rIns="90000" anchor="t">
            <a:norm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669926" y="1737360"/>
            <a:ext cx="6106819" cy="897834"/>
          </a:xfrm>
          <a:noFill/>
        </p:spPr>
        <p:txBody>
          <a:bodyPr lIns="90000" rIns="90000" anchor="b">
            <a:norm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74713" y="333375"/>
            <a:ext cx="10440000" cy="58324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2131845" y="1087401"/>
            <a:ext cx="10065632" cy="5770599"/>
            <a:chOff x="2131845" y="1087401"/>
            <a:chExt cx="10065632" cy="5770599"/>
          </a:xfrm>
        </p:grpSpPr>
        <p:grpSp>
          <p:nvGrpSpPr>
            <p:cNvPr id="20" name="Group 4"/>
            <p:cNvGrpSpPr>
              <a:grpSpLocks noChangeAspect="1"/>
            </p:cNvGrpSpPr>
            <p:nvPr/>
          </p:nvGrpSpPr>
          <p:grpSpPr bwMode="auto">
            <a:xfrm>
              <a:off x="4211618" y="2304568"/>
              <a:ext cx="6687014" cy="4151574"/>
              <a:chOff x="1473" y="692"/>
              <a:chExt cx="4779" cy="2967"/>
            </a:xfrm>
            <a:solidFill>
              <a:schemeClr val="accent5">
                <a:alpha val="35000"/>
              </a:schemeClr>
            </a:solidFill>
          </p:grpSpPr>
          <p:sp>
            <p:nvSpPr>
              <p:cNvPr id="21" name="Freeform 5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2452" y="692"/>
                <a:ext cx="3800" cy="2967"/>
              </a:xfrm>
              <a:custGeom>
                <a:avLst/>
                <a:gdLst>
                  <a:gd name="T0" fmla="*/ 1549 w 1606"/>
                  <a:gd name="T1" fmla="*/ 1122 h 1253"/>
                  <a:gd name="T2" fmla="*/ 1529 w 1606"/>
                  <a:gd name="T3" fmla="*/ 325 h 1253"/>
                  <a:gd name="T4" fmla="*/ 1379 w 1606"/>
                  <a:gd name="T5" fmla="*/ 88 h 1253"/>
                  <a:gd name="T6" fmla="*/ 1305 w 1606"/>
                  <a:gd name="T7" fmla="*/ 49 h 1253"/>
                  <a:gd name="T8" fmla="*/ 1280 w 1606"/>
                  <a:gd name="T9" fmla="*/ 4 h 1253"/>
                  <a:gd name="T10" fmla="*/ 1235 w 1606"/>
                  <a:gd name="T11" fmla="*/ 40 h 1253"/>
                  <a:gd name="T12" fmla="*/ 1166 w 1606"/>
                  <a:gd name="T13" fmla="*/ 91 h 1253"/>
                  <a:gd name="T14" fmla="*/ 1157 w 1606"/>
                  <a:gd name="T15" fmla="*/ 158 h 1253"/>
                  <a:gd name="T16" fmla="*/ 1129 w 1606"/>
                  <a:gd name="T17" fmla="*/ 68 h 1253"/>
                  <a:gd name="T18" fmla="*/ 1034 w 1606"/>
                  <a:gd name="T19" fmla="*/ 66 h 1253"/>
                  <a:gd name="T20" fmla="*/ 947 w 1606"/>
                  <a:gd name="T21" fmla="*/ 40 h 1253"/>
                  <a:gd name="T22" fmla="*/ 928 w 1606"/>
                  <a:gd name="T23" fmla="*/ 75 h 1253"/>
                  <a:gd name="T24" fmla="*/ 877 w 1606"/>
                  <a:gd name="T25" fmla="*/ 136 h 1253"/>
                  <a:gd name="T26" fmla="*/ 877 w 1606"/>
                  <a:gd name="T27" fmla="*/ 220 h 1253"/>
                  <a:gd name="T28" fmla="*/ 947 w 1606"/>
                  <a:gd name="T29" fmla="*/ 267 h 1253"/>
                  <a:gd name="T30" fmla="*/ 791 w 1606"/>
                  <a:gd name="T31" fmla="*/ 261 h 1253"/>
                  <a:gd name="T32" fmla="*/ 794 w 1606"/>
                  <a:gd name="T33" fmla="*/ 292 h 1253"/>
                  <a:gd name="T34" fmla="*/ 762 w 1606"/>
                  <a:gd name="T35" fmla="*/ 372 h 1253"/>
                  <a:gd name="T36" fmla="*/ 721 w 1606"/>
                  <a:gd name="T37" fmla="*/ 354 h 1253"/>
                  <a:gd name="T38" fmla="*/ 675 w 1606"/>
                  <a:gd name="T39" fmla="*/ 298 h 1253"/>
                  <a:gd name="T40" fmla="*/ 654 w 1606"/>
                  <a:gd name="T41" fmla="*/ 284 h 1253"/>
                  <a:gd name="T42" fmla="*/ 612 w 1606"/>
                  <a:gd name="T43" fmla="*/ 314 h 1253"/>
                  <a:gd name="T44" fmla="*/ 546 w 1606"/>
                  <a:gd name="T45" fmla="*/ 352 h 1253"/>
                  <a:gd name="T46" fmla="*/ 480 w 1606"/>
                  <a:gd name="T47" fmla="*/ 385 h 1253"/>
                  <a:gd name="T48" fmla="*/ 453 w 1606"/>
                  <a:gd name="T49" fmla="*/ 435 h 1253"/>
                  <a:gd name="T50" fmla="*/ 461 w 1606"/>
                  <a:gd name="T51" fmla="*/ 465 h 1253"/>
                  <a:gd name="T52" fmla="*/ 509 w 1606"/>
                  <a:gd name="T53" fmla="*/ 531 h 1253"/>
                  <a:gd name="T54" fmla="*/ 502 w 1606"/>
                  <a:gd name="T55" fmla="*/ 575 h 1253"/>
                  <a:gd name="T56" fmla="*/ 468 w 1606"/>
                  <a:gd name="T57" fmla="*/ 598 h 1253"/>
                  <a:gd name="T58" fmla="*/ 386 w 1606"/>
                  <a:gd name="T59" fmla="*/ 564 h 1253"/>
                  <a:gd name="T60" fmla="*/ 328 w 1606"/>
                  <a:gd name="T61" fmla="*/ 609 h 1253"/>
                  <a:gd name="T62" fmla="*/ 301 w 1606"/>
                  <a:gd name="T63" fmla="*/ 638 h 1253"/>
                  <a:gd name="T64" fmla="*/ 243 w 1606"/>
                  <a:gd name="T65" fmla="*/ 698 h 1253"/>
                  <a:gd name="T66" fmla="*/ 246 w 1606"/>
                  <a:gd name="T67" fmla="*/ 764 h 1253"/>
                  <a:gd name="T68" fmla="*/ 251 w 1606"/>
                  <a:gd name="T69" fmla="*/ 801 h 1253"/>
                  <a:gd name="T70" fmla="*/ 328 w 1606"/>
                  <a:gd name="T71" fmla="*/ 830 h 1253"/>
                  <a:gd name="T72" fmla="*/ 170 w 1606"/>
                  <a:gd name="T73" fmla="*/ 845 h 1253"/>
                  <a:gd name="T74" fmla="*/ 84 w 1606"/>
                  <a:gd name="T75" fmla="*/ 868 h 1253"/>
                  <a:gd name="T76" fmla="*/ 39 w 1606"/>
                  <a:gd name="T77" fmla="*/ 876 h 1253"/>
                  <a:gd name="T78" fmla="*/ 33 w 1606"/>
                  <a:gd name="T79" fmla="*/ 941 h 1253"/>
                  <a:gd name="T80" fmla="*/ 44 w 1606"/>
                  <a:gd name="T81" fmla="*/ 1024 h 1253"/>
                  <a:gd name="T82" fmla="*/ 103 w 1606"/>
                  <a:gd name="T83" fmla="*/ 1058 h 1253"/>
                  <a:gd name="T84" fmla="*/ 289 w 1606"/>
                  <a:gd name="T85" fmla="*/ 1157 h 1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06" h="1253">
                    <a:moveTo>
                      <a:pt x="710" y="1221"/>
                    </a:moveTo>
                    <a:cubicBezTo>
                      <a:pt x="934" y="1239"/>
                      <a:pt x="1158" y="1253"/>
                      <a:pt x="1377" y="1200"/>
                    </a:cubicBezTo>
                    <a:cubicBezTo>
                      <a:pt x="1432" y="1186"/>
                      <a:pt x="1514" y="1171"/>
                      <a:pt x="1549" y="1122"/>
                    </a:cubicBezTo>
                    <a:cubicBezTo>
                      <a:pt x="1606" y="1039"/>
                      <a:pt x="1585" y="907"/>
                      <a:pt x="1568" y="817"/>
                    </a:cubicBezTo>
                    <a:cubicBezTo>
                      <a:pt x="1549" y="719"/>
                      <a:pt x="1554" y="619"/>
                      <a:pt x="1556" y="521"/>
                    </a:cubicBezTo>
                    <a:cubicBezTo>
                      <a:pt x="1557" y="450"/>
                      <a:pt x="1544" y="393"/>
                      <a:pt x="1529" y="325"/>
                    </a:cubicBezTo>
                    <a:cubicBezTo>
                      <a:pt x="1515" y="262"/>
                      <a:pt x="1539" y="143"/>
                      <a:pt x="1471" y="106"/>
                    </a:cubicBezTo>
                    <a:cubicBezTo>
                      <a:pt x="1450" y="94"/>
                      <a:pt x="1425" y="90"/>
                      <a:pt x="1398" y="89"/>
                    </a:cubicBezTo>
                    <a:cubicBezTo>
                      <a:pt x="1391" y="89"/>
                      <a:pt x="1384" y="89"/>
                      <a:pt x="1379" y="88"/>
                    </a:cubicBezTo>
                    <a:cubicBezTo>
                      <a:pt x="1377" y="88"/>
                      <a:pt x="1375" y="87"/>
                      <a:pt x="1374" y="87"/>
                    </a:cubicBezTo>
                    <a:cubicBezTo>
                      <a:pt x="1383" y="68"/>
                      <a:pt x="1383" y="46"/>
                      <a:pt x="1367" y="32"/>
                    </a:cubicBezTo>
                    <a:cubicBezTo>
                      <a:pt x="1347" y="15"/>
                      <a:pt x="1316" y="26"/>
                      <a:pt x="1305" y="49"/>
                    </a:cubicBezTo>
                    <a:cubicBezTo>
                      <a:pt x="1305" y="46"/>
                      <a:pt x="1308" y="43"/>
                      <a:pt x="1309" y="40"/>
                    </a:cubicBezTo>
                    <a:cubicBezTo>
                      <a:pt x="1309" y="38"/>
                      <a:pt x="1309" y="35"/>
                      <a:pt x="1309" y="33"/>
                    </a:cubicBezTo>
                    <a:cubicBezTo>
                      <a:pt x="1306" y="19"/>
                      <a:pt x="1295" y="8"/>
                      <a:pt x="1280" y="4"/>
                    </a:cubicBezTo>
                    <a:cubicBezTo>
                      <a:pt x="1258" y="0"/>
                      <a:pt x="1239" y="13"/>
                      <a:pt x="1232" y="32"/>
                    </a:cubicBezTo>
                    <a:cubicBezTo>
                      <a:pt x="1231" y="35"/>
                      <a:pt x="1231" y="37"/>
                      <a:pt x="1231" y="38"/>
                    </a:cubicBezTo>
                    <a:cubicBezTo>
                      <a:pt x="1233" y="38"/>
                      <a:pt x="1235" y="40"/>
                      <a:pt x="1235" y="40"/>
                    </a:cubicBezTo>
                    <a:cubicBezTo>
                      <a:pt x="1221" y="29"/>
                      <a:pt x="1199" y="32"/>
                      <a:pt x="1185" y="43"/>
                    </a:cubicBezTo>
                    <a:cubicBezTo>
                      <a:pt x="1171" y="54"/>
                      <a:pt x="1174" y="71"/>
                      <a:pt x="1171" y="85"/>
                    </a:cubicBezTo>
                    <a:cubicBezTo>
                      <a:pt x="1169" y="87"/>
                      <a:pt x="1167" y="89"/>
                      <a:pt x="1166" y="91"/>
                    </a:cubicBezTo>
                    <a:cubicBezTo>
                      <a:pt x="1161" y="97"/>
                      <a:pt x="1156" y="103"/>
                      <a:pt x="1152" y="110"/>
                    </a:cubicBezTo>
                    <a:cubicBezTo>
                      <a:pt x="1148" y="117"/>
                      <a:pt x="1145" y="124"/>
                      <a:pt x="1142" y="131"/>
                    </a:cubicBezTo>
                    <a:cubicBezTo>
                      <a:pt x="1143" y="141"/>
                      <a:pt x="1151" y="149"/>
                      <a:pt x="1157" y="158"/>
                    </a:cubicBezTo>
                    <a:cubicBezTo>
                      <a:pt x="1151" y="148"/>
                      <a:pt x="1144" y="138"/>
                      <a:pt x="1137" y="129"/>
                    </a:cubicBezTo>
                    <a:cubicBezTo>
                      <a:pt x="1135" y="127"/>
                      <a:pt x="1133" y="125"/>
                      <a:pt x="1131" y="122"/>
                    </a:cubicBezTo>
                    <a:cubicBezTo>
                      <a:pt x="1137" y="105"/>
                      <a:pt x="1143" y="85"/>
                      <a:pt x="1129" y="68"/>
                    </a:cubicBezTo>
                    <a:cubicBezTo>
                      <a:pt x="1110" y="46"/>
                      <a:pt x="1073" y="43"/>
                      <a:pt x="1059" y="71"/>
                    </a:cubicBezTo>
                    <a:cubicBezTo>
                      <a:pt x="1058" y="71"/>
                      <a:pt x="1055" y="70"/>
                      <a:pt x="1052" y="69"/>
                    </a:cubicBezTo>
                    <a:cubicBezTo>
                      <a:pt x="1046" y="68"/>
                      <a:pt x="1040" y="67"/>
                      <a:pt x="1034" y="66"/>
                    </a:cubicBezTo>
                    <a:cubicBezTo>
                      <a:pt x="1029" y="65"/>
                      <a:pt x="1023" y="64"/>
                      <a:pt x="1017" y="64"/>
                    </a:cubicBezTo>
                    <a:cubicBezTo>
                      <a:pt x="1015" y="64"/>
                      <a:pt x="1012" y="64"/>
                      <a:pt x="1009" y="65"/>
                    </a:cubicBezTo>
                    <a:cubicBezTo>
                      <a:pt x="1006" y="35"/>
                      <a:pt x="970" y="26"/>
                      <a:pt x="947" y="40"/>
                    </a:cubicBezTo>
                    <a:cubicBezTo>
                      <a:pt x="936" y="52"/>
                      <a:pt x="931" y="66"/>
                      <a:pt x="933" y="82"/>
                    </a:cubicBezTo>
                    <a:cubicBezTo>
                      <a:pt x="933" y="80"/>
                      <a:pt x="933" y="80"/>
                      <a:pt x="934" y="77"/>
                    </a:cubicBezTo>
                    <a:cubicBezTo>
                      <a:pt x="932" y="76"/>
                      <a:pt x="930" y="76"/>
                      <a:pt x="928" y="75"/>
                    </a:cubicBezTo>
                    <a:cubicBezTo>
                      <a:pt x="913" y="69"/>
                      <a:pt x="897" y="67"/>
                      <a:pt x="883" y="82"/>
                    </a:cubicBezTo>
                    <a:cubicBezTo>
                      <a:pt x="872" y="99"/>
                      <a:pt x="866" y="127"/>
                      <a:pt x="883" y="141"/>
                    </a:cubicBezTo>
                    <a:cubicBezTo>
                      <a:pt x="880" y="138"/>
                      <a:pt x="880" y="138"/>
                      <a:pt x="877" y="136"/>
                    </a:cubicBezTo>
                    <a:cubicBezTo>
                      <a:pt x="875" y="136"/>
                      <a:pt x="874" y="136"/>
                      <a:pt x="872" y="137"/>
                    </a:cubicBezTo>
                    <a:cubicBezTo>
                      <a:pt x="862" y="140"/>
                      <a:pt x="854" y="148"/>
                      <a:pt x="847" y="155"/>
                    </a:cubicBezTo>
                    <a:cubicBezTo>
                      <a:pt x="830" y="183"/>
                      <a:pt x="852" y="208"/>
                      <a:pt x="877" y="220"/>
                    </a:cubicBezTo>
                    <a:cubicBezTo>
                      <a:pt x="877" y="222"/>
                      <a:pt x="877" y="223"/>
                      <a:pt x="878" y="225"/>
                    </a:cubicBezTo>
                    <a:cubicBezTo>
                      <a:pt x="879" y="231"/>
                      <a:pt x="880" y="236"/>
                      <a:pt x="881" y="241"/>
                    </a:cubicBezTo>
                    <a:cubicBezTo>
                      <a:pt x="894" y="264"/>
                      <a:pt x="925" y="256"/>
                      <a:pt x="947" y="267"/>
                    </a:cubicBezTo>
                    <a:cubicBezTo>
                      <a:pt x="919" y="255"/>
                      <a:pt x="890" y="254"/>
                      <a:pt x="865" y="262"/>
                    </a:cubicBezTo>
                    <a:cubicBezTo>
                      <a:pt x="862" y="263"/>
                      <a:pt x="859" y="264"/>
                      <a:pt x="856" y="265"/>
                    </a:cubicBezTo>
                    <a:cubicBezTo>
                      <a:pt x="841" y="239"/>
                      <a:pt x="808" y="239"/>
                      <a:pt x="791" y="261"/>
                    </a:cubicBezTo>
                    <a:cubicBezTo>
                      <a:pt x="787" y="268"/>
                      <a:pt x="785" y="274"/>
                      <a:pt x="785" y="281"/>
                    </a:cubicBezTo>
                    <a:cubicBezTo>
                      <a:pt x="785" y="283"/>
                      <a:pt x="785" y="285"/>
                      <a:pt x="786" y="288"/>
                    </a:cubicBezTo>
                    <a:cubicBezTo>
                      <a:pt x="785" y="292"/>
                      <a:pt x="788" y="292"/>
                      <a:pt x="794" y="292"/>
                    </a:cubicBezTo>
                    <a:cubicBezTo>
                      <a:pt x="777" y="289"/>
                      <a:pt x="763" y="292"/>
                      <a:pt x="752" y="306"/>
                    </a:cubicBezTo>
                    <a:cubicBezTo>
                      <a:pt x="738" y="326"/>
                      <a:pt x="752" y="348"/>
                      <a:pt x="764" y="366"/>
                    </a:cubicBezTo>
                    <a:cubicBezTo>
                      <a:pt x="763" y="368"/>
                      <a:pt x="762" y="370"/>
                      <a:pt x="762" y="372"/>
                    </a:cubicBezTo>
                    <a:cubicBezTo>
                      <a:pt x="759" y="381"/>
                      <a:pt x="757" y="390"/>
                      <a:pt x="756" y="399"/>
                    </a:cubicBezTo>
                    <a:cubicBezTo>
                      <a:pt x="748" y="383"/>
                      <a:pt x="738" y="369"/>
                      <a:pt x="725" y="358"/>
                    </a:cubicBezTo>
                    <a:cubicBezTo>
                      <a:pt x="723" y="356"/>
                      <a:pt x="721" y="355"/>
                      <a:pt x="721" y="354"/>
                    </a:cubicBezTo>
                    <a:cubicBezTo>
                      <a:pt x="738" y="328"/>
                      <a:pt x="715" y="295"/>
                      <a:pt x="687" y="295"/>
                    </a:cubicBezTo>
                    <a:cubicBezTo>
                      <a:pt x="685" y="295"/>
                      <a:pt x="683" y="296"/>
                      <a:pt x="681" y="296"/>
                    </a:cubicBezTo>
                    <a:cubicBezTo>
                      <a:pt x="679" y="296"/>
                      <a:pt x="677" y="297"/>
                      <a:pt x="675" y="298"/>
                    </a:cubicBezTo>
                    <a:cubicBezTo>
                      <a:pt x="673" y="298"/>
                      <a:pt x="671" y="298"/>
                      <a:pt x="671" y="295"/>
                    </a:cubicBezTo>
                    <a:cubicBezTo>
                      <a:pt x="679" y="303"/>
                      <a:pt x="682" y="314"/>
                      <a:pt x="682" y="326"/>
                    </a:cubicBezTo>
                    <a:cubicBezTo>
                      <a:pt x="682" y="306"/>
                      <a:pt x="671" y="289"/>
                      <a:pt x="654" y="284"/>
                    </a:cubicBezTo>
                    <a:cubicBezTo>
                      <a:pt x="634" y="277"/>
                      <a:pt x="614" y="288"/>
                      <a:pt x="606" y="307"/>
                    </a:cubicBezTo>
                    <a:cubicBezTo>
                      <a:pt x="605" y="309"/>
                      <a:pt x="605" y="311"/>
                      <a:pt x="606" y="311"/>
                    </a:cubicBezTo>
                    <a:cubicBezTo>
                      <a:pt x="606" y="314"/>
                      <a:pt x="609" y="314"/>
                      <a:pt x="612" y="314"/>
                    </a:cubicBezTo>
                    <a:cubicBezTo>
                      <a:pt x="595" y="303"/>
                      <a:pt x="573" y="303"/>
                      <a:pt x="559" y="317"/>
                    </a:cubicBezTo>
                    <a:cubicBezTo>
                      <a:pt x="553" y="326"/>
                      <a:pt x="548" y="337"/>
                      <a:pt x="548" y="347"/>
                    </a:cubicBezTo>
                    <a:cubicBezTo>
                      <a:pt x="548" y="349"/>
                      <a:pt x="548" y="350"/>
                      <a:pt x="546" y="352"/>
                    </a:cubicBezTo>
                    <a:cubicBezTo>
                      <a:pt x="543" y="354"/>
                      <a:pt x="545" y="351"/>
                      <a:pt x="545" y="351"/>
                    </a:cubicBezTo>
                    <a:cubicBezTo>
                      <a:pt x="525" y="331"/>
                      <a:pt x="492" y="342"/>
                      <a:pt x="481" y="365"/>
                    </a:cubicBezTo>
                    <a:cubicBezTo>
                      <a:pt x="479" y="372"/>
                      <a:pt x="478" y="379"/>
                      <a:pt x="480" y="385"/>
                    </a:cubicBezTo>
                    <a:cubicBezTo>
                      <a:pt x="480" y="388"/>
                      <a:pt x="481" y="390"/>
                      <a:pt x="482" y="392"/>
                    </a:cubicBezTo>
                    <a:cubicBezTo>
                      <a:pt x="489" y="398"/>
                      <a:pt x="500" y="387"/>
                      <a:pt x="506" y="395"/>
                    </a:cubicBezTo>
                    <a:cubicBezTo>
                      <a:pt x="481" y="395"/>
                      <a:pt x="458" y="412"/>
                      <a:pt x="453" y="435"/>
                    </a:cubicBezTo>
                    <a:cubicBezTo>
                      <a:pt x="452" y="443"/>
                      <a:pt x="454" y="450"/>
                      <a:pt x="457" y="456"/>
                    </a:cubicBezTo>
                    <a:cubicBezTo>
                      <a:pt x="458" y="458"/>
                      <a:pt x="459" y="460"/>
                      <a:pt x="461" y="462"/>
                    </a:cubicBezTo>
                    <a:cubicBezTo>
                      <a:pt x="461" y="462"/>
                      <a:pt x="461" y="465"/>
                      <a:pt x="461" y="465"/>
                    </a:cubicBezTo>
                    <a:cubicBezTo>
                      <a:pt x="469" y="457"/>
                      <a:pt x="475" y="446"/>
                      <a:pt x="489" y="446"/>
                    </a:cubicBezTo>
                    <a:cubicBezTo>
                      <a:pt x="472" y="446"/>
                      <a:pt x="464" y="460"/>
                      <a:pt x="458" y="474"/>
                    </a:cubicBezTo>
                    <a:cubicBezTo>
                      <a:pt x="450" y="510"/>
                      <a:pt x="486" y="518"/>
                      <a:pt x="509" y="531"/>
                    </a:cubicBezTo>
                    <a:cubicBezTo>
                      <a:pt x="509" y="533"/>
                      <a:pt x="510" y="535"/>
                      <a:pt x="511" y="537"/>
                    </a:cubicBezTo>
                    <a:cubicBezTo>
                      <a:pt x="513" y="543"/>
                      <a:pt x="516" y="550"/>
                      <a:pt x="519" y="556"/>
                    </a:cubicBezTo>
                    <a:cubicBezTo>
                      <a:pt x="513" y="562"/>
                      <a:pt x="508" y="568"/>
                      <a:pt x="502" y="575"/>
                    </a:cubicBezTo>
                    <a:cubicBezTo>
                      <a:pt x="497" y="581"/>
                      <a:pt x="492" y="587"/>
                      <a:pt x="486" y="594"/>
                    </a:cubicBezTo>
                    <a:cubicBezTo>
                      <a:pt x="483" y="597"/>
                      <a:pt x="478" y="602"/>
                      <a:pt x="475" y="602"/>
                    </a:cubicBezTo>
                    <a:cubicBezTo>
                      <a:pt x="473" y="601"/>
                      <a:pt x="470" y="600"/>
                      <a:pt x="468" y="598"/>
                    </a:cubicBezTo>
                    <a:cubicBezTo>
                      <a:pt x="465" y="597"/>
                      <a:pt x="463" y="596"/>
                      <a:pt x="460" y="595"/>
                    </a:cubicBezTo>
                    <a:cubicBezTo>
                      <a:pt x="464" y="569"/>
                      <a:pt x="447" y="549"/>
                      <a:pt x="425" y="546"/>
                    </a:cubicBezTo>
                    <a:cubicBezTo>
                      <a:pt x="411" y="545"/>
                      <a:pt x="395" y="553"/>
                      <a:pt x="386" y="564"/>
                    </a:cubicBezTo>
                    <a:cubicBezTo>
                      <a:pt x="385" y="567"/>
                      <a:pt x="383" y="569"/>
                      <a:pt x="382" y="571"/>
                    </a:cubicBezTo>
                    <a:cubicBezTo>
                      <a:pt x="383" y="574"/>
                      <a:pt x="383" y="577"/>
                      <a:pt x="386" y="577"/>
                    </a:cubicBezTo>
                    <a:cubicBezTo>
                      <a:pt x="360" y="563"/>
                      <a:pt x="330" y="583"/>
                      <a:pt x="328" y="609"/>
                    </a:cubicBezTo>
                    <a:cubicBezTo>
                      <a:pt x="328" y="611"/>
                      <a:pt x="326" y="613"/>
                      <a:pt x="324" y="615"/>
                    </a:cubicBezTo>
                    <a:cubicBezTo>
                      <a:pt x="318" y="620"/>
                      <a:pt x="312" y="626"/>
                      <a:pt x="306" y="632"/>
                    </a:cubicBezTo>
                    <a:cubicBezTo>
                      <a:pt x="304" y="634"/>
                      <a:pt x="302" y="636"/>
                      <a:pt x="301" y="638"/>
                    </a:cubicBezTo>
                    <a:cubicBezTo>
                      <a:pt x="277" y="633"/>
                      <a:pt x="246" y="616"/>
                      <a:pt x="229" y="644"/>
                    </a:cubicBezTo>
                    <a:cubicBezTo>
                      <a:pt x="214" y="668"/>
                      <a:pt x="225" y="686"/>
                      <a:pt x="243" y="699"/>
                    </a:cubicBezTo>
                    <a:cubicBezTo>
                      <a:pt x="245" y="701"/>
                      <a:pt x="243" y="698"/>
                      <a:pt x="243" y="698"/>
                    </a:cubicBezTo>
                    <a:cubicBezTo>
                      <a:pt x="243" y="692"/>
                      <a:pt x="251" y="697"/>
                      <a:pt x="251" y="692"/>
                    </a:cubicBezTo>
                    <a:cubicBezTo>
                      <a:pt x="229" y="704"/>
                      <a:pt x="229" y="737"/>
                      <a:pt x="241" y="758"/>
                    </a:cubicBezTo>
                    <a:cubicBezTo>
                      <a:pt x="243" y="760"/>
                      <a:pt x="244" y="762"/>
                      <a:pt x="246" y="764"/>
                    </a:cubicBezTo>
                    <a:cubicBezTo>
                      <a:pt x="249" y="767"/>
                      <a:pt x="249" y="767"/>
                      <a:pt x="249" y="767"/>
                    </a:cubicBezTo>
                    <a:cubicBezTo>
                      <a:pt x="254" y="762"/>
                      <a:pt x="254" y="750"/>
                      <a:pt x="263" y="748"/>
                    </a:cubicBezTo>
                    <a:cubicBezTo>
                      <a:pt x="246" y="762"/>
                      <a:pt x="240" y="781"/>
                      <a:pt x="251" y="801"/>
                    </a:cubicBezTo>
                    <a:cubicBezTo>
                      <a:pt x="265" y="829"/>
                      <a:pt x="293" y="826"/>
                      <a:pt x="318" y="826"/>
                    </a:cubicBezTo>
                    <a:cubicBezTo>
                      <a:pt x="319" y="827"/>
                      <a:pt x="322" y="827"/>
                      <a:pt x="325" y="827"/>
                    </a:cubicBezTo>
                    <a:cubicBezTo>
                      <a:pt x="327" y="827"/>
                      <a:pt x="329" y="827"/>
                      <a:pt x="328" y="830"/>
                    </a:cubicBezTo>
                    <a:cubicBezTo>
                      <a:pt x="323" y="837"/>
                      <a:pt x="318" y="845"/>
                      <a:pt x="314" y="851"/>
                    </a:cubicBezTo>
                    <a:cubicBezTo>
                      <a:pt x="309" y="858"/>
                      <a:pt x="304" y="865"/>
                      <a:pt x="299" y="872"/>
                    </a:cubicBezTo>
                    <a:cubicBezTo>
                      <a:pt x="265" y="837"/>
                      <a:pt x="214" y="832"/>
                      <a:pt x="170" y="845"/>
                    </a:cubicBezTo>
                    <a:cubicBezTo>
                      <a:pt x="168" y="846"/>
                      <a:pt x="165" y="847"/>
                      <a:pt x="163" y="848"/>
                    </a:cubicBezTo>
                    <a:cubicBezTo>
                      <a:pt x="154" y="831"/>
                      <a:pt x="134" y="826"/>
                      <a:pt x="117" y="831"/>
                    </a:cubicBezTo>
                    <a:cubicBezTo>
                      <a:pt x="100" y="837"/>
                      <a:pt x="89" y="851"/>
                      <a:pt x="84" y="868"/>
                    </a:cubicBezTo>
                    <a:cubicBezTo>
                      <a:pt x="83" y="871"/>
                      <a:pt x="83" y="874"/>
                      <a:pt x="84" y="877"/>
                    </a:cubicBezTo>
                    <a:cubicBezTo>
                      <a:pt x="85" y="880"/>
                      <a:pt x="87" y="883"/>
                      <a:pt x="89" y="885"/>
                    </a:cubicBezTo>
                    <a:cubicBezTo>
                      <a:pt x="73" y="876"/>
                      <a:pt x="56" y="865"/>
                      <a:pt x="39" y="876"/>
                    </a:cubicBezTo>
                    <a:cubicBezTo>
                      <a:pt x="22" y="887"/>
                      <a:pt x="17" y="907"/>
                      <a:pt x="22" y="924"/>
                    </a:cubicBezTo>
                    <a:cubicBezTo>
                      <a:pt x="31" y="943"/>
                      <a:pt x="47" y="952"/>
                      <a:pt x="67" y="957"/>
                    </a:cubicBezTo>
                    <a:cubicBezTo>
                      <a:pt x="56" y="954"/>
                      <a:pt x="45" y="946"/>
                      <a:pt x="33" y="941"/>
                    </a:cubicBezTo>
                    <a:cubicBezTo>
                      <a:pt x="31" y="942"/>
                      <a:pt x="29" y="943"/>
                      <a:pt x="27" y="944"/>
                    </a:cubicBezTo>
                    <a:cubicBezTo>
                      <a:pt x="23" y="947"/>
                      <a:pt x="19" y="950"/>
                      <a:pt x="17" y="954"/>
                    </a:cubicBezTo>
                    <a:cubicBezTo>
                      <a:pt x="0" y="982"/>
                      <a:pt x="14" y="1019"/>
                      <a:pt x="44" y="1024"/>
                    </a:cubicBezTo>
                    <a:cubicBezTo>
                      <a:pt x="44" y="1024"/>
                      <a:pt x="44" y="1022"/>
                      <a:pt x="44" y="1024"/>
                    </a:cubicBezTo>
                    <a:cubicBezTo>
                      <a:pt x="45" y="1029"/>
                      <a:pt x="46" y="1034"/>
                      <a:pt x="47" y="1038"/>
                    </a:cubicBezTo>
                    <a:cubicBezTo>
                      <a:pt x="59" y="1058"/>
                      <a:pt x="81" y="1063"/>
                      <a:pt x="103" y="1058"/>
                    </a:cubicBezTo>
                    <a:cubicBezTo>
                      <a:pt x="105" y="1060"/>
                      <a:pt x="107" y="1062"/>
                      <a:pt x="109" y="1065"/>
                    </a:cubicBezTo>
                    <a:cubicBezTo>
                      <a:pt x="147" y="1111"/>
                      <a:pt x="209" y="1142"/>
                      <a:pt x="265" y="1152"/>
                    </a:cubicBezTo>
                    <a:cubicBezTo>
                      <a:pt x="273" y="1153"/>
                      <a:pt x="281" y="1155"/>
                      <a:pt x="289" y="1157"/>
                    </a:cubicBezTo>
                    <a:cubicBezTo>
                      <a:pt x="330" y="1166"/>
                      <a:pt x="373" y="1170"/>
                      <a:pt x="411" y="1179"/>
                    </a:cubicBezTo>
                    <a:cubicBezTo>
                      <a:pt x="508" y="1205"/>
                      <a:pt x="610" y="1213"/>
                      <a:pt x="710" y="1221"/>
                    </a:cubicBezTo>
                    <a:close/>
                  </a:path>
                </a:pathLst>
              </a:custGeom>
              <a:solidFill>
                <a:schemeClr val="accent2">
                  <a:alpha val="2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6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473" y="2880"/>
                <a:ext cx="1793" cy="582"/>
              </a:xfrm>
              <a:custGeom>
                <a:avLst/>
                <a:gdLst>
                  <a:gd name="T0" fmla="*/ 667 w 758"/>
                  <a:gd name="T1" fmla="*/ 236 h 246"/>
                  <a:gd name="T2" fmla="*/ 507 w 758"/>
                  <a:gd name="T3" fmla="*/ 229 h 246"/>
                  <a:gd name="T4" fmla="*/ 370 w 758"/>
                  <a:gd name="T5" fmla="*/ 245 h 246"/>
                  <a:gd name="T6" fmla="*/ 215 w 758"/>
                  <a:gd name="T7" fmla="*/ 229 h 246"/>
                  <a:gd name="T8" fmla="*/ 0 w 758"/>
                  <a:gd name="T9" fmla="*/ 232 h 246"/>
                  <a:gd name="T10" fmla="*/ 51 w 758"/>
                  <a:gd name="T11" fmla="*/ 215 h 246"/>
                  <a:gd name="T12" fmla="*/ 85 w 758"/>
                  <a:gd name="T13" fmla="*/ 180 h 246"/>
                  <a:gd name="T14" fmla="*/ 111 w 758"/>
                  <a:gd name="T15" fmla="*/ 145 h 246"/>
                  <a:gd name="T16" fmla="*/ 106 w 758"/>
                  <a:gd name="T17" fmla="*/ 84 h 246"/>
                  <a:gd name="T18" fmla="*/ 146 w 758"/>
                  <a:gd name="T19" fmla="*/ 82 h 246"/>
                  <a:gd name="T20" fmla="*/ 223 w 758"/>
                  <a:gd name="T21" fmla="*/ 55 h 246"/>
                  <a:gd name="T22" fmla="*/ 272 w 758"/>
                  <a:gd name="T23" fmla="*/ 89 h 246"/>
                  <a:gd name="T24" fmla="*/ 343 w 758"/>
                  <a:gd name="T25" fmla="*/ 145 h 246"/>
                  <a:gd name="T26" fmla="*/ 454 w 758"/>
                  <a:gd name="T27" fmla="*/ 179 h 246"/>
                  <a:gd name="T28" fmla="*/ 536 w 758"/>
                  <a:gd name="T29" fmla="*/ 181 h 246"/>
                  <a:gd name="T30" fmla="*/ 635 w 758"/>
                  <a:gd name="T31" fmla="*/ 193 h 246"/>
                  <a:gd name="T32" fmla="*/ 758 w 758"/>
                  <a:gd name="T33" fmla="*/ 209 h 246"/>
                  <a:gd name="T34" fmla="*/ 579 w 758"/>
                  <a:gd name="T35" fmla="*/ 211 h 246"/>
                  <a:gd name="T36" fmla="*/ 665 w 758"/>
                  <a:gd name="T37" fmla="*/ 2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58" h="246">
                    <a:moveTo>
                      <a:pt x="667" y="236"/>
                    </a:moveTo>
                    <a:cubicBezTo>
                      <a:pt x="607" y="239"/>
                      <a:pt x="565" y="230"/>
                      <a:pt x="507" y="229"/>
                    </a:cubicBezTo>
                    <a:cubicBezTo>
                      <a:pt x="451" y="229"/>
                      <a:pt x="434" y="245"/>
                      <a:pt x="370" y="245"/>
                    </a:cubicBezTo>
                    <a:cubicBezTo>
                      <a:pt x="280" y="246"/>
                      <a:pt x="260" y="233"/>
                      <a:pt x="215" y="229"/>
                    </a:cubicBezTo>
                    <a:cubicBezTo>
                      <a:pt x="156" y="224"/>
                      <a:pt x="80" y="228"/>
                      <a:pt x="0" y="232"/>
                    </a:cubicBezTo>
                    <a:cubicBezTo>
                      <a:pt x="9" y="225"/>
                      <a:pt x="31" y="227"/>
                      <a:pt x="51" y="215"/>
                    </a:cubicBezTo>
                    <a:cubicBezTo>
                      <a:pt x="41" y="206"/>
                      <a:pt x="75" y="183"/>
                      <a:pt x="85" y="180"/>
                    </a:cubicBezTo>
                    <a:cubicBezTo>
                      <a:pt x="72" y="167"/>
                      <a:pt x="76" y="148"/>
                      <a:pt x="111" y="145"/>
                    </a:cubicBezTo>
                    <a:cubicBezTo>
                      <a:pt x="102" y="124"/>
                      <a:pt x="92" y="102"/>
                      <a:pt x="106" y="84"/>
                    </a:cubicBezTo>
                    <a:cubicBezTo>
                      <a:pt x="115" y="72"/>
                      <a:pt x="134" y="80"/>
                      <a:pt x="146" y="82"/>
                    </a:cubicBezTo>
                    <a:cubicBezTo>
                      <a:pt x="139" y="67"/>
                      <a:pt x="180" y="0"/>
                      <a:pt x="223" y="55"/>
                    </a:cubicBezTo>
                    <a:cubicBezTo>
                      <a:pt x="265" y="50"/>
                      <a:pt x="275" y="53"/>
                      <a:pt x="272" y="89"/>
                    </a:cubicBezTo>
                    <a:cubicBezTo>
                      <a:pt x="313" y="82"/>
                      <a:pt x="347" y="102"/>
                      <a:pt x="343" y="145"/>
                    </a:cubicBezTo>
                    <a:cubicBezTo>
                      <a:pt x="385" y="138"/>
                      <a:pt x="437" y="127"/>
                      <a:pt x="454" y="179"/>
                    </a:cubicBezTo>
                    <a:cubicBezTo>
                      <a:pt x="482" y="167"/>
                      <a:pt x="510" y="148"/>
                      <a:pt x="536" y="181"/>
                    </a:cubicBezTo>
                    <a:cubicBezTo>
                      <a:pt x="558" y="160"/>
                      <a:pt x="610" y="186"/>
                      <a:pt x="635" y="193"/>
                    </a:cubicBezTo>
                    <a:cubicBezTo>
                      <a:pt x="674" y="203"/>
                      <a:pt x="712" y="207"/>
                      <a:pt x="758" y="209"/>
                    </a:cubicBezTo>
                    <a:cubicBezTo>
                      <a:pt x="758" y="217"/>
                      <a:pt x="580" y="207"/>
                      <a:pt x="579" y="211"/>
                    </a:cubicBezTo>
                    <a:cubicBezTo>
                      <a:pt x="575" y="222"/>
                      <a:pt x="682" y="234"/>
                      <a:pt x="665" y="236"/>
                    </a:cubicBezTo>
                  </a:path>
                </a:pathLst>
              </a:custGeom>
              <a:solidFill>
                <a:schemeClr val="accent2">
                  <a:alpha val="46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Group 4"/>
            <p:cNvGrpSpPr>
              <a:grpSpLocks noChangeAspect="1"/>
            </p:cNvGrpSpPr>
            <p:nvPr/>
          </p:nvGrpSpPr>
          <p:grpSpPr bwMode="auto">
            <a:xfrm>
              <a:off x="5678592" y="2912353"/>
              <a:ext cx="5360645" cy="3328110"/>
              <a:chOff x="1473" y="692"/>
              <a:chExt cx="4779" cy="2967"/>
            </a:xfrm>
            <a:solidFill>
              <a:schemeClr val="accent5">
                <a:alpha val="35000"/>
              </a:schemeClr>
            </a:solidFill>
          </p:grpSpPr>
          <p:sp>
            <p:nvSpPr>
              <p:cNvPr id="24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452" y="692"/>
                <a:ext cx="3800" cy="2967"/>
              </a:xfrm>
              <a:custGeom>
                <a:avLst/>
                <a:gdLst>
                  <a:gd name="T0" fmla="*/ 1549 w 1606"/>
                  <a:gd name="T1" fmla="*/ 1122 h 1253"/>
                  <a:gd name="T2" fmla="*/ 1529 w 1606"/>
                  <a:gd name="T3" fmla="*/ 325 h 1253"/>
                  <a:gd name="T4" fmla="*/ 1379 w 1606"/>
                  <a:gd name="T5" fmla="*/ 88 h 1253"/>
                  <a:gd name="T6" fmla="*/ 1305 w 1606"/>
                  <a:gd name="T7" fmla="*/ 49 h 1253"/>
                  <a:gd name="T8" fmla="*/ 1280 w 1606"/>
                  <a:gd name="T9" fmla="*/ 4 h 1253"/>
                  <a:gd name="T10" fmla="*/ 1235 w 1606"/>
                  <a:gd name="T11" fmla="*/ 40 h 1253"/>
                  <a:gd name="T12" fmla="*/ 1166 w 1606"/>
                  <a:gd name="T13" fmla="*/ 91 h 1253"/>
                  <a:gd name="T14" fmla="*/ 1157 w 1606"/>
                  <a:gd name="T15" fmla="*/ 158 h 1253"/>
                  <a:gd name="T16" fmla="*/ 1129 w 1606"/>
                  <a:gd name="T17" fmla="*/ 68 h 1253"/>
                  <a:gd name="T18" fmla="*/ 1034 w 1606"/>
                  <a:gd name="T19" fmla="*/ 66 h 1253"/>
                  <a:gd name="T20" fmla="*/ 947 w 1606"/>
                  <a:gd name="T21" fmla="*/ 40 h 1253"/>
                  <a:gd name="T22" fmla="*/ 928 w 1606"/>
                  <a:gd name="T23" fmla="*/ 75 h 1253"/>
                  <a:gd name="T24" fmla="*/ 877 w 1606"/>
                  <a:gd name="T25" fmla="*/ 136 h 1253"/>
                  <a:gd name="T26" fmla="*/ 877 w 1606"/>
                  <a:gd name="T27" fmla="*/ 220 h 1253"/>
                  <a:gd name="T28" fmla="*/ 947 w 1606"/>
                  <a:gd name="T29" fmla="*/ 267 h 1253"/>
                  <a:gd name="T30" fmla="*/ 791 w 1606"/>
                  <a:gd name="T31" fmla="*/ 261 h 1253"/>
                  <a:gd name="T32" fmla="*/ 794 w 1606"/>
                  <a:gd name="T33" fmla="*/ 292 h 1253"/>
                  <a:gd name="T34" fmla="*/ 762 w 1606"/>
                  <a:gd name="T35" fmla="*/ 372 h 1253"/>
                  <a:gd name="T36" fmla="*/ 721 w 1606"/>
                  <a:gd name="T37" fmla="*/ 354 h 1253"/>
                  <a:gd name="T38" fmla="*/ 675 w 1606"/>
                  <a:gd name="T39" fmla="*/ 298 h 1253"/>
                  <a:gd name="T40" fmla="*/ 654 w 1606"/>
                  <a:gd name="T41" fmla="*/ 284 h 1253"/>
                  <a:gd name="T42" fmla="*/ 612 w 1606"/>
                  <a:gd name="T43" fmla="*/ 314 h 1253"/>
                  <a:gd name="T44" fmla="*/ 546 w 1606"/>
                  <a:gd name="T45" fmla="*/ 352 h 1253"/>
                  <a:gd name="T46" fmla="*/ 480 w 1606"/>
                  <a:gd name="T47" fmla="*/ 385 h 1253"/>
                  <a:gd name="T48" fmla="*/ 453 w 1606"/>
                  <a:gd name="T49" fmla="*/ 435 h 1253"/>
                  <a:gd name="T50" fmla="*/ 461 w 1606"/>
                  <a:gd name="T51" fmla="*/ 465 h 1253"/>
                  <a:gd name="T52" fmla="*/ 509 w 1606"/>
                  <a:gd name="T53" fmla="*/ 531 h 1253"/>
                  <a:gd name="T54" fmla="*/ 502 w 1606"/>
                  <a:gd name="T55" fmla="*/ 575 h 1253"/>
                  <a:gd name="T56" fmla="*/ 468 w 1606"/>
                  <a:gd name="T57" fmla="*/ 598 h 1253"/>
                  <a:gd name="T58" fmla="*/ 386 w 1606"/>
                  <a:gd name="T59" fmla="*/ 564 h 1253"/>
                  <a:gd name="T60" fmla="*/ 328 w 1606"/>
                  <a:gd name="T61" fmla="*/ 609 h 1253"/>
                  <a:gd name="T62" fmla="*/ 301 w 1606"/>
                  <a:gd name="T63" fmla="*/ 638 h 1253"/>
                  <a:gd name="T64" fmla="*/ 243 w 1606"/>
                  <a:gd name="T65" fmla="*/ 698 h 1253"/>
                  <a:gd name="T66" fmla="*/ 246 w 1606"/>
                  <a:gd name="T67" fmla="*/ 764 h 1253"/>
                  <a:gd name="T68" fmla="*/ 251 w 1606"/>
                  <a:gd name="T69" fmla="*/ 801 h 1253"/>
                  <a:gd name="T70" fmla="*/ 328 w 1606"/>
                  <a:gd name="T71" fmla="*/ 830 h 1253"/>
                  <a:gd name="T72" fmla="*/ 170 w 1606"/>
                  <a:gd name="T73" fmla="*/ 845 h 1253"/>
                  <a:gd name="T74" fmla="*/ 84 w 1606"/>
                  <a:gd name="T75" fmla="*/ 868 h 1253"/>
                  <a:gd name="T76" fmla="*/ 39 w 1606"/>
                  <a:gd name="T77" fmla="*/ 876 h 1253"/>
                  <a:gd name="T78" fmla="*/ 33 w 1606"/>
                  <a:gd name="T79" fmla="*/ 941 h 1253"/>
                  <a:gd name="T80" fmla="*/ 44 w 1606"/>
                  <a:gd name="T81" fmla="*/ 1024 h 1253"/>
                  <a:gd name="T82" fmla="*/ 103 w 1606"/>
                  <a:gd name="T83" fmla="*/ 1058 h 1253"/>
                  <a:gd name="T84" fmla="*/ 289 w 1606"/>
                  <a:gd name="T85" fmla="*/ 1157 h 1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06" h="1253">
                    <a:moveTo>
                      <a:pt x="710" y="1221"/>
                    </a:moveTo>
                    <a:cubicBezTo>
                      <a:pt x="934" y="1239"/>
                      <a:pt x="1158" y="1253"/>
                      <a:pt x="1377" y="1200"/>
                    </a:cubicBezTo>
                    <a:cubicBezTo>
                      <a:pt x="1432" y="1186"/>
                      <a:pt x="1514" y="1171"/>
                      <a:pt x="1549" y="1122"/>
                    </a:cubicBezTo>
                    <a:cubicBezTo>
                      <a:pt x="1606" y="1039"/>
                      <a:pt x="1585" y="907"/>
                      <a:pt x="1568" y="817"/>
                    </a:cubicBezTo>
                    <a:cubicBezTo>
                      <a:pt x="1549" y="719"/>
                      <a:pt x="1554" y="619"/>
                      <a:pt x="1556" y="521"/>
                    </a:cubicBezTo>
                    <a:cubicBezTo>
                      <a:pt x="1557" y="450"/>
                      <a:pt x="1544" y="393"/>
                      <a:pt x="1529" y="325"/>
                    </a:cubicBezTo>
                    <a:cubicBezTo>
                      <a:pt x="1515" y="262"/>
                      <a:pt x="1539" y="143"/>
                      <a:pt x="1471" y="106"/>
                    </a:cubicBezTo>
                    <a:cubicBezTo>
                      <a:pt x="1450" y="94"/>
                      <a:pt x="1425" y="90"/>
                      <a:pt x="1398" y="89"/>
                    </a:cubicBezTo>
                    <a:cubicBezTo>
                      <a:pt x="1391" y="89"/>
                      <a:pt x="1384" y="89"/>
                      <a:pt x="1379" y="88"/>
                    </a:cubicBezTo>
                    <a:cubicBezTo>
                      <a:pt x="1377" y="88"/>
                      <a:pt x="1375" y="87"/>
                      <a:pt x="1374" y="87"/>
                    </a:cubicBezTo>
                    <a:cubicBezTo>
                      <a:pt x="1383" y="68"/>
                      <a:pt x="1383" y="46"/>
                      <a:pt x="1367" y="32"/>
                    </a:cubicBezTo>
                    <a:cubicBezTo>
                      <a:pt x="1347" y="15"/>
                      <a:pt x="1316" y="26"/>
                      <a:pt x="1305" y="49"/>
                    </a:cubicBezTo>
                    <a:cubicBezTo>
                      <a:pt x="1305" y="46"/>
                      <a:pt x="1308" y="43"/>
                      <a:pt x="1309" y="40"/>
                    </a:cubicBezTo>
                    <a:cubicBezTo>
                      <a:pt x="1309" y="38"/>
                      <a:pt x="1309" y="35"/>
                      <a:pt x="1309" y="33"/>
                    </a:cubicBezTo>
                    <a:cubicBezTo>
                      <a:pt x="1306" y="19"/>
                      <a:pt x="1295" y="8"/>
                      <a:pt x="1280" y="4"/>
                    </a:cubicBezTo>
                    <a:cubicBezTo>
                      <a:pt x="1258" y="0"/>
                      <a:pt x="1239" y="13"/>
                      <a:pt x="1232" y="32"/>
                    </a:cubicBezTo>
                    <a:cubicBezTo>
                      <a:pt x="1231" y="35"/>
                      <a:pt x="1231" y="37"/>
                      <a:pt x="1231" y="38"/>
                    </a:cubicBezTo>
                    <a:cubicBezTo>
                      <a:pt x="1233" y="38"/>
                      <a:pt x="1235" y="40"/>
                      <a:pt x="1235" y="40"/>
                    </a:cubicBezTo>
                    <a:cubicBezTo>
                      <a:pt x="1221" y="29"/>
                      <a:pt x="1199" y="32"/>
                      <a:pt x="1185" y="43"/>
                    </a:cubicBezTo>
                    <a:cubicBezTo>
                      <a:pt x="1171" y="54"/>
                      <a:pt x="1174" y="71"/>
                      <a:pt x="1171" y="85"/>
                    </a:cubicBezTo>
                    <a:cubicBezTo>
                      <a:pt x="1169" y="87"/>
                      <a:pt x="1167" y="89"/>
                      <a:pt x="1166" y="91"/>
                    </a:cubicBezTo>
                    <a:cubicBezTo>
                      <a:pt x="1161" y="97"/>
                      <a:pt x="1156" y="103"/>
                      <a:pt x="1152" y="110"/>
                    </a:cubicBezTo>
                    <a:cubicBezTo>
                      <a:pt x="1148" y="117"/>
                      <a:pt x="1145" y="124"/>
                      <a:pt x="1142" y="131"/>
                    </a:cubicBezTo>
                    <a:cubicBezTo>
                      <a:pt x="1143" y="141"/>
                      <a:pt x="1151" y="149"/>
                      <a:pt x="1157" y="158"/>
                    </a:cubicBezTo>
                    <a:cubicBezTo>
                      <a:pt x="1151" y="148"/>
                      <a:pt x="1144" y="138"/>
                      <a:pt x="1137" y="129"/>
                    </a:cubicBezTo>
                    <a:cubicBezTo>
                      <a:pt x="1135" y="127"/>
                      <a:pt x="1133" y="125"/>
                      <a:pt x="1131" y="122"/>
                    </a:cubicBezTo>
                    <a:cubicBezTo>
                      <a:pt x="1137" y="105"/>
                      <a:pt x="1143" y="85"/>
                      <a:pt x="1129" y="68"/>
                    </a:cubicBezTo>
                    <a:cubicBezTo>
                      <a:pt x="1110" y="46"/>
                      <a:pt x="1073" y="43"/>
                      <a:pt x="1059" y="71"/>
                    </a:cubicBezTo>
                    <a:cubicBezTo>
                      <a:pt x="1058" y="71"/>
                      <a:pt x="1055" y="70"/>
                      <a:pt x="1052" y="69"/>
                    </a:cubicBezTo>
                    <a:cubicBezTo>
                      <a:pt x="1046" y="68"/>
                      <a:pt x="1040" y="67"/>
                      <a:pt x="1034" y="66"/>
                    </a:cubicBezTo>
                    <a:cubicBezTo>
                      <a:pt x="1029" y="65"/>
                      <a:pt x="1023" y="64"/>
                      <a:pt x="1017" y="64"/>
                    </a:cubicBezTo>
                    <a:cubicBezTo>
                      <a:pt x="1015" y="64"/>
                      <a:pt x="1012" y="64"/>
                      <a:pt x="1009" y="65"/>
                    </a:cubicBezTo>
                    <a:cubicBezTo>
                      <a:pt x="1006" y="35"/>
                      <a:pt x="970" y="26"/>
                      <a:pt x="947" y="40"/>
                    </a:cubicBezTo>
                    <a:cubicBezTo>
                      <a:pt x="936" y="52"/>
                      <a:pt x="931" y="66"/>
                      <a:pt x="933" y="82"/>
                    </a:cubicBezTo>
                    <a:cubicBezTo>
                      <a:pt x="933" y="80"/>
                      <a:pt x="933" y="80"/>
                      <a:pt x="934" y="77"/>
                    </a:cubicBezTo>
                    <a:cubicBezTo>
                      <a:pt x="932" y="76"/>
                      <a:pt x="930" y="76"/>
                      <a:pt x="928" y="75"/>
                    </a:cubicBezTo>
                    <a:cubicBezTo>
                      <a:pt x="913" y="69"/>
                      <a:pt x="897" y="67"/>
                      <a:pt x="883" y="82"/>
                    </a:cubicBezTo>
                    <a:cubicBezTo>
                      <a:pt x="872" y="99"/>
                      <a:pt x="866" y="127"/>
                      <a:pt x="883" y="141"/>
                    </a:cubicBezTo>
                    <a:cubicBezTo>
                      <a:pt x="880" y="138"/>
                      <a:pt x="880" y="138"/>
                      <a:pt x="877" y="136"/>
                    </a:cubicBezTo>
                    <a:cubicBezTo>
                      <a:pt x="875" y="136"/>
                      <a:pt x="874" y="136"/>
                      <a:pt x="872" y="137"/>
                    </a:cubicBezTo>
                    <a:cubicBezTo>
                      <a:pt x="862" y="140"/>
                      <a:pt x="854" y="148"/>
                      <a:pt x="847" y="155"/>
                    </a:cubicBezTo>
                    <a:cubicBezTo>
                      <a:pt x="830" y="183"/>
                      <a:pt x="852" y="208"/>
                      <a:pt x="877" y="220"/>
                    </a:cubicBezTo>
                    <a:cubicBezTo>
                      <a:pt x="877" y="222"/>
                      <a:pt x="877" y="223"/>
                      <a:pt x="878" y="225"/>
                    </a:cubicBezTo>
                    <a:cubicBezTo>
                      <a:pt x="879" y="231"/>
                      <a:pt x="880" y="236"/>
                      <a:pt x="881" y="241"/>
                    </a:cubicBezTo>
                    <a:cubicBezTo>
                      <a:pt x="894" y="264"/>
                      <a:pt x="925" y="256"/>
                      <a:pt x="947" y="267"/>
                    </a:cubicBezTo>
                    <a:cubicBezTo>
                      <a:pt x="919" y="255"/>
                      <a:pt x="890" y="254"/>
                      <a:pt x="865" y="262"/>
                    </a:cubicBezTo>
                    <a:cubicBezTo>
                      <a:pt x="862" y="263"/>
                      <a:pt x="859" y="264"/>
                      <a:pt x="856" y="265"/>
                    </a:cubicBezTo>
                    <a:cubicBezTo>
                      <a:pt x="841" y="239"/>
                      <a:pt x="808" y="239"/>
                      <a:pt x="791" y="261"/>
                    </a:cubicBezTo>
                    <a:cubicBezTo>
                      <a:pt x="787" y="268"/>
                      <a:pt x="785" y="274"/>
                      <a:pt x="785" y="281"/>
                    </a:cubicBezTo>
                    <a:cubicBezTo>
                      <a:pt x="785" y="283"/>
                      <a:pt x="785" y="285"/>
                      <a:pt x="786" y="288"/>
                    </a:cubicBezTo>
                    <a:cubicBezTo>
                      <a:pt x="785" y="292"/>
                      <a:pt x="788" y="292"/>
                      <a:pt x="794" y="292"/>
                    </a:cubicBezTo>
                    <a:cubicBezTo>
                      <a:pt x="777" y="289"/>
                      <a:pt x="763" y="292"/>
                      <a:pt x="752" y="306"/>
                    </a:cubicBezTo>
                    <a:cubicBezTo>
                      <a:pt x="738" y="326"/>
                      <a:pt x="752" y="348"/>
                      <a:pt x="764" y="366"/>
                    </a:cubicBezTo>
                    <a:cubicBezTo>
                      <a:pt x="763" y="368"/>
                      <a:pt x="762" y="370"/>
                      <a:pt x="762" y="372"/>
                    </a:cubicBezTo>
                    <a:cubicBezTo>
                      <a:pt x="759" y="381"/>
                      <a:pt x="757" y="390"/>
                      <a:pt x="756" y="399"/>
                    </a:cubicBezTo>
                    <a:cubicBezTo>
                      <a:pt x="748" y="383"/>
                      <a:pt x="738" y="369"/>
                      <a:pt x="725" y="358"/>
                    </a:cubicBezTo>
                    <a:cubicBezTo>
                      <a:pt x="723" y="356"/>
                      <a:pt x="721" y="355"/>
                      <a:pt x="721" y="354"/>
                    </a:cubicBezTo>
                    <a:cubicBezTo>
                      <a:pt x="738" y="328"/>
                      <a:pt x="715" y="295"/>
                      <a:pt x="687" y="295"/>
                    </a:cubicBezTo>
                    <a:cubicBezTo>
                      <a:pt x="685" y="295"/>
                      <a:pt x="683" y="296"/>
                      <a:pt x="681" y="296"/>
                    </a:cubicBezTo>
                    <a:cubicBezTo>
                      <a:pt x="679" y="296"/>
                      <a:pt x="677" y="297"/>
                      <a:pt x="675" y="298"/>
                    </a:cubicBezTo>
                    <a:cubicBezTo>
                      <a:pt x="673" y="298"/>
                      <a:pt x="671" y="298"/>
                      <a:pt x="671" y="295"/>
                    </a:cubicBezTo>
                    <a:cubicBezTo>
                      <a:pt x="679" y="303"/>
                      <a:pt x="682" y="314"/>
                      <a:pt x="682" y="326"/>
                    </a:cubicBezTo>
                    <a:cubicBezTo>
                      <a:pt x="682" y="306"/>
                      <a:pt x="671" y="289"/>
                      <a:pt x="654" y="284"/>
                    </a:cubicBezTo>
                    <a:cubicBezTo>
                      <a:pt x="634" y="277"/>
                      <a:pt x="614" y="288"/>
                      <a:pt x="606" y="307"/>
                    </a:cubicBezTo>
                    <a:cubicBezTo>
                      <a:pt x="605" y="309"/>
                      <a:pt x="605" y="311"/>
                      <a:pt x="606" y="311"/>
                    </a:cubicBezTo>
                    <a:cubicBezTo>
                      <a:pt x="606" y="314"/>
                      <a:pt x="609" y="314"/>
                      <a:pt x="612" y="314"/>
                    </a:cubicBezTo>
                    <a:cubicBezTo>
                      <a:pt x="595" y="303"/>
                      <a:pt x="573" y="303"/>
                      <a:pt x="559" y="317"/>
                    </a:cubicBezTo>
                    <a:cubicBezTo>
                      <a:pt x="553" y="326"/>
                      <a:pt x="548" y="337"/>
                      <a:pt x="548" y="347"/>
                    </a:cubicBezTo>
                    <a:cubicBezTo>
                      <a:pt x="548" y="349"/>
                      <a:pt x="548" y="350"/>
                      <a:pt x="546" y="352"/>
                    </a:cubicBezTo>
                    <a:cubicBezTo>
                      <a:pt x="543" y="354"/>
                      <a:pt x="545" y="351"/>
                      <a:pt x="545" y="351"/>
                    </a:cubicBezTo>
                    <a:cubicBezTo>
                      <a:pt x="525" y="331"/>
                      <a:pt x="492" y="342"/>
                      <a:pt x="481" y="365"/>
                    </a:cubicBezTo>
                    <a:cubicBezTo>
                      <a:pt x="479" y="372"/>
                      <a:pt x="478" y="379"/>
                      <a:pt x="480" y="385"/>
                    </a:cubicBezTo>
                    <a:cubicBezTo>
                      <a:pt x="480" y="388"/>
                      <a:pt x="481" y="390"/>
                      <a:pt x="482" y="392"/>
                    </a:cubicBezTo>
                    <a:cubicBezTo>
                      <a:pt x="489" y="398"/>
                      <a:pt x="500" y="387"/>
                      <a:pt x="506" y="395"/>
                    </a:cubicBezTo>
                    <a:cubicBezTo>
                      <a:pt x="481" y="395"/>
                      <a:pt x="458" y="412"/>
                      <a:pt x="453" y="435"/>
                    </a:cubicBezTo>
                    <a:cubicBezTo>
                      <a:pt x="452" y="443"/>
                      <a:pt x="454" y="450"/>
                      <a:pt x="457" y="456"/>
                    </a:cubicBezTo>
                    <a:cubicBezTo>
                      <a:pt x="458" y="458"/>
                      <a:pt x="459" y="460"/>
                      <a:pt x="461" y="462"/>
                    </a:cubicBezTo>
                    <a:cubicBezTo>
                      <a:pt x="461" y="462"/>
                      <a:pt x="461" y="465"/>
                      <a:pt x="461" y="465"/>
                    </a:cubicBezTo>
                    <a:cubicBezTo>
                      <a:pt x="469" y="457"/>
                      <a:pt x="475" y="446"/>
                      <a:pt x="489" y="446"/>
                    </a:cubicBezTo>
                    <a:cubicBezTo>
                      <a:pt x="472" y="446"/>
                      <a:pt x="464" y="460"/>
                      <a:pt x="458" y="474"/>
                    </a:cubicBezTo>
                    <a:cubicBezTo>
                      <a:pt x="450" y="510"/>
                      <a:pt x="486" y="518"/>
                      <a:pt x="509" y="531"/>
                    </a:cubicBezTo>
                    <a:cubicBezTo>
                      <a:pt x="509" y="533"/>
                      <a:pt x="510" y="535"/>
                      <a:pt x="511" y="537"/>
                    </a:cubicBezTo>
                    <a:cubicBezTo>
                      <a:pt x="513" y="543"/>
                      <a:pt x="516" y="550"/>
                      <a:pt x="519" y="556"/>
                    </a:cubicBezTo>
                    <a:cubicBezTo>
                      <a:pt x="513" y="562"/>
                      <a:pt x="508" y="568"/>
                      <a:pt x="502" y="575"/>
                    </a:cubicBezTo>
                    <a:cubicBezTo>
                      <a:pt x="497" y="581"/>
                      <a:pt x="492" y="587"/>
                      <a:pt x="486" y="594"/>
                    </a:cubicBezTo>
                    <a:cubicBezTo>
                      <a:pt x="483" y="597"/>
                      <a:pt x="478" y="602"/>
                      <a:pt x="475" y="602"/>
                    </a:cubicBezTo>
                    <a:cubicBezTo>
                      <a:pt x="473" y="601"/>
                      <a:pt x="470" y="600"/>
                      <a:pt x="468" y="598"/>
                    </a:cubicBezTo>
                    <a:cubicBezTo>
                      <a:pt x="465" y="597"/>
                      <a:pt x="463" y="596"/>
                      <a:pt x="460" y="595"/>
                    </a:cubicBezTo>
                    <a:cubicBezTo>
                      <a:pt x="464" y="569"/>
                      <a:pt x="447" y="549"/>
                      <a:pt x="425" y="546"/>
                    </a:cubicBezTo>
                    <a:cubicBezTo>
                      <a:pt x="411" y="545"/>
                      <a:pt x="395" y="553"/>
                      <a:pt x="386" y="564"/>
                    </a:cubicBezTo>
                    <a:cubicBezTo>
                      <a:pt x="385" y="567"/>
                      <a:pt x="383" y="569"/>
                      <a:pt x="382" y="571"/>
                    </a:cubicBezTo>
                    <a:cubicBezTo>
                      <a:pt x="383" y="574"/>
                      <a:pt x="383" y="577"/>
                      <a:pt x="386" y="577"/>
                    </a:cubicBezTo>
                    <a:cubicBezTo>
                      <a:pt x="360" y="563"/>
                      <a:pt x="330" y="583"/>
                      <a:pt x="328" y="609"/>
                    </a:cubicBezTo>
                    <a:cubicBezTo>
                      <a:pt x="328" y="611"/>
                      <a:pt x="326" y="613"/>
                      <a:pt x="324" y="615"/>
                    </a:cubicBezTo>
                    <a:cubicBezTo>
                      <a:pt x="318" y="620"/>
                      <a:pt x="312" y="626"/>
                      <a:pt x="306" y="632"/>
                    </a:cubicBezTo>
                    <a:cubicBezTo>
                      <a:pt x="304" y="634"/>
                      <a:pt x="302" y="636"/>
                      <a:pt x="301" y="638"/>
                    </a:cubicBezTo>
                    <a:cubicBezTo>
                      <a:pt x="277" y="633"/>
                      <a:pt x="246" y="616"/>
                      <a:pt x="229" y="644"/>
                    </a:cubicBezTo>
                    <a:cubicBezTo>
                      <a:pt x="214" y="668"/>
                      <a:pt x="225" y="686"/>
                      <a:pt x="243" y="699"/>
                    </a:cubicBezTo>
                    <a:cubicBezTo>
                      <a:pt x="245" y="701"/>
                      <a:pt x="243" y="698"/>
                      <a:pt x="243" y="698"/>
                    </a:cubicBezTo>
                    <a:cubicBezTo>
                      <a:pt x="243" y="692"/>
                      <a:pt x="251" y="697"/>
                      <a:pt x="251" y="692"/>
                    </a:cubicBezTo>
                    <a:cubicBezTo>
                      <a:pt x="229" y="704"/>
                      <a:pt x="229" y="737"/>
                      <a:pt x="241" y="758"/>
                    </a:cubicBezTo>
                    <a:cubicBezTo>
                      <a:pt x="243" y="760"/>
                      <a:pt x="244" y="762"/>
                      <a:pt x="246" y="764"/>
                    </a:cubicBezTo>
                    <a:cubicBezTo>
                      <a:pt x="249" y="767"/>
                      <a:pt x="249" y="767"/>
                      <a:pt x="249" y="767"/>
                    </a:cubicBezTo>
                    <a:cubicBezTo>
                      <a:pt x="254" y="762"/>
                      <a:pt x="254" y="750"/>
                      <a:pt x="263" y="748"/>
                    </a:cubicBezTo>
                    <a:cubicBezTo>
                      <a:pt x="246" y="762"/>
                      <a:pt x="240" y="781"/>
                      <a:pt x="251" y="801"/>
                    </a:cubicBezTo>
                    <a:cubicBezTo>
                      <a:pt x="265" y="829"/>
                      <a:pt x="293" y="826"/>
                      <a:pt x="318" y="826"/>
                    </a:cubicBezTo>
                    <a:cubicBezTo>
                      <a:pt x="319" y="827"/>
                      <a:pt x="322" y="827"/>
                      <a:pt x="325" y="827"/>
                    </a:cubicBezTo>
                    <a:cubicBezTo>
                      <a:pt x="327" y="827"/>
                      <a:pt x="329" y="827"/>
                      <a:pt x="328" y="830"/>
                    </a:cubicBezTo>
                    <a:cubicBezTo>
                      <a:pt x="323" y="837"/>
                      <a:pt x="318" y="845"/>
                      <a:pt x="314" y="851"/>
                    </a:cubicBezTo>
                    <a:cubicBezTo>
                      <a:pt x="309" y="858"/>
                      <a:pt x="304" y="865"/>
                      <a:pt x="299" y="872"/>
                    </a:cubicBezTo>
                    <a:cubicBezTo>
                      <a:pt x="265" y="837"/>
                      <a:pt x="214" y="832"/>
                      <a:pt x="170" y="845"/>
                    </a:cubicBezTo>
                    <a:cubicBezTo>
                      <a:pt x="168" y="846"/>
                      <a:pt x="165" y="847"/>
                      <a:pt x="163" y="848"/>
                    </a:cubicBezTo>
                    <a:cubicBezTo>
                      <a:pt x="154" y="831"/>
                      <a:pt x="134" y="826"/>
                      <a:pt x="117" y="831"/>
                    </a:cubicBezTo>
                    <a:cubicBezTo>
                      <a:pt x="100" y="837"/>
                      <a:pt x="89" y="851"/>
                      <a:pt x="84" y="868"/>
                    </a:cubicBezTo>
                    <a:cubicBezTo>
                      <a:pt x="83" y="871"/>
                      <a:pt x="83" y="874"/>
                      <a:pt x="84" y="877"/>
                    </a:cubicBezTo>
                    <a:cubicBezTo>
                      <a:pt x="85" y="880"/>
                      <a:pt x="87" y="883"/>
                      <a:pt x="89" y="885"/>
                    </a:cubicBezTo>
                    <a:cubicBezTo>
                      <a:pt x="73" y="876"/>
                      <a:pt x="56" y="865"/>
                      <a:pt x="39" y="876"/>
                    </a:cubicBezTo>
                    <a:cubicBezTo>
                      <a:pt x="22" y="887"/>
                      <a:pt x="17" y="907"/>
                      <a:pt x="22" y="924"/>
                    </a:cubicBezTo>
                    <a:cubicBezTo>
                      <a:pt x="31" y="943"/>
                      <a:pt x="47" y="952"/>
                      <a:pt x="67" y="957"/>
                    </a:cubicBezTo>
                    <a:cubicBezTo>
                      <a:pt x="56" y="954"/>
                      <a:pt x="45" y="946"/>
                      <a:pt x="33" y="941"/>
                    </a:cubicBezTo>
                    <a:cubicBezTo>
                      <a:pt x="31" y="942"/>
                      <a:pt x="29" y="943"/>
                      <a:pt x="27" y="944"/>
                    </a:cubicBezTo>
                    <a:cubicBezTo>
                      <a:pt x="23" y="947"/>
                      <a:pt x="19" y="950"/>
                      <a:pt x="17" y="954"/>
                    </a:cubicBezTo>
                    <a:cubicBezTo>
                      <a:pt x="0" y="982"/>
                      <a:pt x="14" y="1019"/>
                      <a:pt x="44" y="1024"/>
                    </a:cubicBezTo>
                    <a:cubicBezTo>
                      <a:pt x="44" y="1024"/>
                      <a:pt x="44" y="1022"/>
                      <a:pt x="44" y="1024"/>
                    </a:cubicBezTo>
                    <a:cubicBezTo>
                      <a:pt x="45" y="1029"/>
                      <a:pt x="46" y="1034"/>
                      <a:pt x="47" y="1038"/>
                    </a:cubicBezTo>
                    <a:cubicBezTo>
                      <a:pt x="59" y="1058"/>
                      <a:pt x="81" y="1063"/>
                      <a:pt x="103" y="1058"/>
                    </a:cubicBezTo>
                    <a:cubicBezTo>
                      <a:pt x="105" y="1060"/>
                      <a:pt x="107" y="1062"/>
                      <a:pt x="109" y="1065"/>
                    </a:cubicBezTo>
                    <a:cubicBezTo>
                      <a:pt x="147" y="1111"/>
                      <a:pt x="209" y="1142"/>
                      <a:pt x="265" y="1152"/>
                    </a:cubicBezTo>
                    <a:cubicBezTo>
                      <a:pt x="273" y="1153"/>
                      <a:pt x="281" y="1155"/>
                      <a:pt x="289" y="1157"/>
                    </a:cubicBezTo>
                    <a:cubicBezTo>
                      <a:pt x="330" y="1166"/>
                      <a:pt x="373" y="1170"/>
                      <a:pt x="411" y="1179"/>
                    </a:cubicBezTo>
                    <a:cubicBezTo>
                      <a:pt x="508" y="1205"/>
                      <a:pt x="610" y="1213"/>
                      <a:pt x="710" y="1221"/>
                    </a:cubicBezTo>
                    <a:close/>
                  </a:path>
                </a:pathLst>
              </a:custGeom>
              <a:solidFill>
                <a:schemeClr val="accent2">
                  <a:alpha val="46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6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473" y="2880"/>
                <a:ext cx="1793" cy="582"/>
              </a:xfrm>
              <a:custGeom>
                <a:avLst/>
                <a:gdLst>
                  <a:gd name="T0" fmla="*/ 667 w 758"/>
                  <a:gd name="T1" fmla="*/ 236 h 246"/>
                  <a:gd name="T2" fmla="*/ 507 w 758"/>
                  <a:gd name="T3" fmla="*/ 229 h 246"/>
                  <a:gd name="T4" fmla="*/ 370 w 758"/>
                  <a:gd name="T5" fmla="*/ 245 h 246"/>
                  <a:gd name="T6" fmla="*/ 215 w 758"/>
                  <a:gd name="T7" fmla="*/ 229 h 246"/>
                  <a:gd name="T8" fmla="*/ 0 w 758"/>
                  <a:gd name="T9" fmla="*/ 232 h 246"/>
                  <a:gd name="T10" fmla="*/ 51 w 758"/>
                  <a:gd name="T11" fmla="*/ 215 h 246"/>
                  <a:gd name="T12" fmla="*/ 85 w 758"/>
                  <a:gd name="T13" fmla="*/ 180 h 246"/>
                  <a:gd name="T14" fmla="*/ 111 w 758"/>
                  <a:gd name="T15" fmla="*/ 145 h 246"/>
                  <a:gd name="T16" fmla="*/ 106 w 758"/>
                  <a:gd name="T17" fmla="*/ 84 h 246"/>
                  <a:gd name="T18" fmla="*/ 146 w 758"/>
                  <a:gd name="T19" fmla="*/ 82 h 246"/>
                  <a:gd name="T20" fmla="*/ 223 w 758"/>
                  <a:gd name="T21" fmla="*/ 55 h 246"/>
                  <a:gd name="T22" fmla="*/ 272 w 758"/>
                  <a:gd name="T23" fmla="*/ 89 h 246"/>
                  <a:gd name="T24" fmla="*/ 343 w 758"/>
                  <a:gd name="T25" fmla="*/ 145 h 246"/>
                  <a:gd name="T26" fmla="*/ 454 w 758"/>
                  <a:gd name="T27" fmla="*/ 179 h 246"/>
                  <a:gd name="T28" fmla="*/ 536 w 758"/>
                  <a:gd name="T29" fmla="*/ 181 h 246"/>
                  <a:gd name="T30" fmla="*/ 635 w 758"/>
                  <a:gd name="T31" fmla="*/ 193 h 246"/>
                  <a:gd name="T32" fmla="*/ 758 w 758"/>
                  <a:gd name="T33" fmla="*/ 209 h 246"/>
                  <a:gd name="T34" fmla="*/ 579 w 758"/>
                  <a:gd name="T35" fmla="*/ 211 h 246"/>
                  <a:gd name="T36" fmla="*/ 665 w 758"/>
                  <a:gd name="T37" fmla="*/ 2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58" h="246">
                    <a:moveTo>
                      <a:pt x="667" y="236"/>
                    </a:moveTo>
                    <a:cubicBezTo>
                      <a:pt x="607" y="239"/>
                      <a:pt x="565" y="230"/>
                      <a:pt x="507" y="229"/>
                    </a:cubicBezTo>
                    <a:cubicBezTo>
                      <a:pt x="451" y="229"/>
                      <a:pt x="434" y="245"/>
                      <a:pt x="370" y="245"/>
                    </a:cubicBezTo>
                    <a:cubicBezTo>
                      <a:pt x="280" y="246"/>
                      <a:pt x="260" y="233"/>
                      <a:pt x="215" y="229"/>
                    </a:cubicBezTo>
                    <a:cubicBezTo>
                      <a:pt x="156" y="224"/>
                      <a:pt x="80" y="228"/>
                      <a:pt x="0" y="232"/>
                    </a:cubicBezTo>
                    <a:cubicBezTo>
                      <a:pt x="9" y="225"/>
                      <a:pt x="31" y="227"/>
                      <a:pt x="51" y="215"/>
                    </a:cubicBezTo>
                    <a:cubicBezTo>
                      <a:pt x="41" y="206"/>
                      <a:pt x="75" y="183"/>
                      <a:pt x="85" y="180"/>
                    </a:cubicBezTo>
                    <a:cubicBezTo>
                      <a:pt x="72" y="167"/>
                      <a:pt x="76" y="148"/>
                      <a:pt x="111" y="145"/>
                    </a:cubicBezTo>
                    <a:cubicBezTo>
                      <a:pt x="102" y="124"/>
                      <a:pt x="92" y="102"/>
                      <a:pt x="106" y="84"/>
                    </a:cubicBezTo>
                    <a:cubicBezTo>
                      <a:pt x="115" y="72"/>
                      <a:pt x="134" y="80"/>
                      <a:pt x="146" y="82"/>
                    </a:cubicBezTo>
                    <a:cubicBezTo>
                      <a:pt x="139" y="67"/>
                      <a:pt x="180" y="0"/>
                      <a:pt x="223" y="55"/>
                    </a:cubicBezTo>
                    <a:cubicBezTo>
                      <a:pt x="265" y="50"/>
                      <a:pt x="275" y="53"/>
                      <a:pt x="272" y="89"/>
                    </a:cubicBezTo>
                    <a:cubicBezTo>
                      <a:pt x="313" y="82"/>
                      <a:pt x="347" y="102"/>
                      <a:pt x="343" y="145"/>
                    </a:cubicBezTo>
                    <a:cubicBezTo>
                      <a:pt x="385" y="138"/>
                      <a:pt x="437" y="127"/>
                      <a:pt x="454" y="179"/>
                    </a:cubicBezTo>
                    <a:cubicBezTo>
                      <a:pt x="482" y="167"/>
                      <a:pt x="510" y="148"/>
                      <a:pt x="536" y="181"/>
                    </a:cubicBezTo>
                    <a:cubicBezTo>
                      <a:pt x="558" y="160"/>
                      <a:pt x="610" y="186"/>
                      <a:pt x="635" y="193"/>
                    </a:cubicBezTo>
                    <a:cubicBezTo>
                      <a:pt x="674" y="203"/>
                      <a:pt x="712" y="207"/>
                      <a:pt x="758" y="209"/>
                    </a:cubicBezTo>
                    <a:cubicBezTo>
                      <a:pt x="758" y="217"/>
                      <a:pt x="580" y="207"/>
                      <a:pt x="579" y="211"/>
                    </a:cubicBezTo>
                    <a:cubicBezTo>
                      <a:pt x="575" y="222"/>
                      <a:pt x="682" y="234"/>
                      <a:pt x="665" y="236"/>
                    </a:cubicBezTo>
                  </a:path>
                </a:pathLst>
              </a:custGeom>
              <a:solidFill>
                <a:schemeClr val="accent2">
                  <a:alpha val="46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6" name="图片 2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3191" b="5810"/>
            <a:stretch>
              <a:fillRect/>
            </a:stretch>
          </p:blipFill>
          <p:spPr>
            <a:xfrm>
              <a:off x="4994166" y="1087401"/>
              <a:ext cx="7203311" cy="5770599"/>
            </a:xfrm>
            <a:prstGeom prst="rect">
              <a:avLst/>
            </a:prstGeom>
          </p:spPr>
        </p:pic>
        <p:sp>
          <p:nvSpPr>
            <p:cNvPr id="27" name="Freeform 10"/>
            <p:cNvSpPr/>
            <p:nvPr>
              <p:custDataLst>
                <p:tags r:id="rId9"/>
              </p:custDataLst>
            </p:nvPr>
          </p:nvSpPr>
          <p:spPr bwMode="auto">
            <a:xfrm>
              <a:off x="2131845" y="4129526"/>
              <a:ext cx="3449638" cy="893763"/>
            </a:xfrm>
            <a:custGeom>
              <a:avLst/>
              <a:gdLst>
                <a:gd name="T0" fmla="*/ 917 w 917"/>
                <a:gd name="T1" fmla="*/ 142 h 235"/>
                <a:gd name="T2" fmla="*/ 779 w 917"/>
                <a:gd name="T3" fmla="*/ 126 h 235"/>
                <a:gd name="T4" fmla="*/ 739 w 917"/>
                <a:gd name="T5" fmla="*/ 125 h 235"/>
                <a:gd name="T6" fmla="*/ 700 w 917"/>
                <a:gd name="T7" fmla="*/ 129 h 235"/>
                <a:gd name="T8" fmla="*/ 658 w 917"/>
                <a:gd name="T9" fmla="*/ 113 h 235"/>
                <a:gd name="T10" fmla="*/ 638 w 917"/>
                <a:gd name="T11" fmla="*/ 91 h 235"/>
                <a:gd name="T12" fmla="*/ 614 w 917"/>
                <a:gd name="T13" fmla="*/ 69 h 235"/>
                <a:gd name="T14" fmla="*/ 579 w 917"/>
                <a:gd name="T15" fmla="*/ 49 h 235"/>
                <a:gd name="T16" fmla="*/ 579 w 917"/>
                <a:gd name="T17" fmla="*/ 22 h 235"/>
                <a:gd name="T18" fmla="*/ 535 w 917"/>
                <a:gd name="T19" fmla="*/ 43 h 235"/>
                <a:gd name="T20" fmla="*/ 506 w 917"/>
                <a:gd name="T21" fmla="*/ 69 h 235"/>
                <a:gd name="T22" fmla="*/ 491 w 917"/>
                <a:gd name="T23" fmla="*/ 92 h 235"/>
                <a:gd name="T24" fmla="*/ 467 w 917"/>
                <a:gd name="T25" fmla="*/ 114 h 235"/>
                <a:gd name="T26" fmla="*/ 437 w 917"/>
                <a:gd name="T27" fmla="*/ 128 h 235"/>
                <a:gd name="T28" fmla="*/ 401 w 917"/>
                <a:gd name="T29" fmla="*/ 127 h 235"/>
                <a:gd name="T30" fmla="*/ 365 w 917"/>
                <a:gd name="T31" fmla="*/ 138 h 235"/>
                <a:gd name="T32" fmla="*/ 286 w 917"/>
                <a:gd name="T33" fmla="*/ 129 h 235"/>
                <a:gd name="T34" fmla="*/ 226 w 917"/>
                <a:gd name="T35" fmla="*/ 122 h 235"/>
                <a:gd name="T36" fmla="*/ 131 w 917"/>
                <a:gd name="T37" fmla="*/ 135 h 235"/>
                <a:gd name="T38" fmla="*/ 0 w 917"/>
                <a:gd name="T39" fmla="*/ 142 h 235"/>
                <a:gd name="T40" fmla="*/ 174 w 917"/>
                <a:gd name="T41" fmla="*/ 154 h 235"/>
                <a:gd name="T42" fmla="*/ 222 w 917"/>
                <a:gd name="T43" fmla="*/ 171 h 235"/>
                <a:gd name="T44" fmla="*/ 255 w 917"/>
                <a:gd name="T45" fmla="*/ 192 h 235"/>
                <a:gd name="T46" fmla="*/ 290 w 917"/>
                <a:gd name="T47" fmla="*/ 185 h 235"/>
                <a:gd name="T48" fmla="*/ 341 w 917"/>
                <a:gd name="T49" fmla="*/ 185 h 235"/>
                <a:gd name="T50" fmla="*/ 405 w 917"/>
                <a:gd name="T51" fmla="*/ 193 h 235"/>
                <a:gd name="T52" fmla="*/ 435 w 917"/>
                <a:gd name="T53" fmla="*/ 203 h 235"/>
                <a:gd name="T54" fmla="*/ 471 w 917"/>
                <a:gd name="T55" fmla="*/ 217 h 235"/>
                <a:gd name="T56" fmla="*/ 518 w 917"/>
                <a:gd name="T57" fmla="*/ 215 h 235"/>
                <a:gd name="T58" fmla="*/ 568 w 917"/>
                <a:gd name="T59" fmla="*/ 207 h 235"/>
                <a:gd name="T60" fmla="*/ 613 w 917"/>
                <a:gd name="T61" fmla="*/ 209 h 235"/>
                <a:gd name="T62" fmla="*/ 674 w 917"/>
                <a:gd name="T63" fmla="*/ 202 h 235"/>
                <a:gd name="T64" fmla="*/ 581 w 917"/>
                <a:gd name="T65" fmla="*/ 196 h 235"/>
                <a:gd name="T66" fmla="*/ 759 w 917"/>
                <a:gd name="T67" fmla="*/ 154 h 235"/>
                <a:gd name="T68" fmla="*/ 694 w 917"/>
                <a:gd name="T69" fmla="*/ 136 h 235"/>
                <a:gd name="T70" fmla="*/ 840 w 917"/>
                <a:gd name="T71" fmla="*/ 135 h 235"/>
                <a:gd name="T72" fmla="*/ 760 w 917"/>
                <a:gd name="T73" fmla="*/ 145 h 235"/>
                <a:gd name="T74" fmla="*/ 917 w 917"/>
                <a:gd name="T75" fmla="*/ 14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7" h="235">
                  <a:moveTo>
                    <a:pt x="917" y="142"/>
                  </a:moveTo>
                  <a:cubicBezTo>
                    <a:pt x="886" y="123"/>
                    <a:pt x="810" y="121"/>
                    <a:pt x="779" y="126"/>
                  </a:cubicBezTo>
                  <a:cubicBezTo>
                    <a:pt x="767" y="115"/>
                    <a:pt x="747" y="111"/>
                    <a:pt x="739" y="125"/>
                  </a:cubicBezTo>
                  <a:cubicBezTo>
                    <a:pt x="724" y="124"/>
                    <a:pt x="710" y="115"/>
                    <a:pt x="700" y="129"/>
                  </a:cubicBezTo>
                  <a:cubicBezTo>
                    <a:pt x="689" y="118"/>
                    <a:pt x="672" y="109"/>
                    <a:pt x="658" y="113"/>
                  </a:cubicBezTo>
                  <a:cubicBezTo>
                    <a:pt x="659" y="100"/>
                    <a:pt x="652" y="93"/>
                    <a:pt x="638" y="91"/>
                  </a:cubicBezTo>
                  <a:cubicBezTo>
                    <a:pt x="647" y="74"/>
                    <a:pt x="631" y="61"/>
                    <a:pt x="614" y="69"/>
                  </a:cubicBezTo>
                  <a:cubicBezTo>
                    <a:pt x="624" y="51"/>
                    <a:pt x="599" y="32"/>
                    <a:pt x="579" y="49"/>
                  </a:cubicBezTo>
                  <a:cubicBezTo>
                    <a:pt x="582" y="32"/>
                    <a:pt x="590" y="47"/>
                    <a:pt x="579" y="22"/>
                  </a:cubicBezTo>
                  <a:cubicBezTo>
                    <a:pt x="576" y="19"/>
                    <a:pt x="538" y="0"/>
                    <a:pt x="535" y="43"/>
                  </a:cubicBezTo>
                  <a:cubicBezTo>
                    <a:pt x="516" y="32"/>
                    <a:pt x="499" y="45"/>
                    <a:pt x="506" y="69"/>
                  </a:cubicBezTo>
                  <a:cubicBezTo>
                    <a:pt x="495" y="64"/>
                    <a:pt x="479" y="80"/>
                    <a:pt x="491" y="92"/>
                  </a:cubicBezTo>
                  <a:cubicBezTo>
                    <a:pt x="476" y="81"/>
                    <a:pt x="460" y="96"/>
                    <a:pt x="467" y="114"/>
                  </a:cubicBezTo>
                  <a:cubicBezTo>
                    <a:pt x="440" y="108"/>
                    <a:pt x="425" y="112"/>
                    <a:pt x="437" y="128"/>
                  </a:cubicBezTo>
                  <a:cubicBezTo>
                    <a:pt x="410" y="106"/>
                    <a:pt x="408" y="114"/>
                    <a:pt x="401" y="127"/>
                  </a:cubicBezTo>
                  <a:cubicBezTo>
                    <a:pt x="391" y="146"/>
                    <a:pt x="388" y="110"/>
                    <a:pt x="365" y="138"/>
                  </a:cubicBezTo>
                  <a:cubicBezTo>
                    <a:pt x="357" y="117"/>
                    <a:pt x="316" y="95"/>
                    <a:pt x="286" y="129"/>
                  </a:cubicBezTo>
                  <a:cubicBezTo>
                    <a:pt x="272" y="117"/>
                    <a:pt x="253" y="92"/>
                    <a:pt x="226" y="122"/>
                  </a:cubicBezTo>
                  <a:cubicBezTo>
                    <a:pt x="206" y="121"/>
                    <a:pt x="131" y="96"/>
                    <a:pt x="131" y="135"/>
                  </a:cubicBezTo>
                  <a:cubicBezTo>
                    <a:pt x="96" y="140"/>
                    <a:pt x="35" y="137"/>
                    <a:pt x="0" y="142"/>
                  </a:cubicBezTo>
                  <a:cubicBezTo>
                    <a:pt x="76" y="151"/>
                    <a:pt x="152" y="145"/>
                    <a:pt x="174" y="154"/>
                  </a:cubicBezTo>
                  <a:cubicBezTo>
                    <a:pt x="190" y="160"/>
                    <a:pt x="206" y="168"/>
                    <a:pt x="222" y="171"/>
                  </a:cubicBezTo>
                  <a:cubicBezTo>
                    <a:pt x="236" y="173"/>
                    <a:pt x="262" y="169"/>
                    <a:pt x="255" y="192"/>
                  </a:cubicBezTo>
                  <a:cubicBezTo>
                    <a:pt x="265" y="196"/>
                    <a:pt x="281" y="193"/>
                    <a:pt x="290" y="185"/>
                  </a:cubicBezTo>
                  <a:cubicBezTo>
                    <a:pt x="293" y="215"/>
                    <a:pt x="329" y="203"/>
                    <a:pt x="341" y="185"/>
                  </a:cubicBezTo>
                  <a:cubicBezTo>
                    <a:pt x="336" y="226"/>
                    <a:pt x="386" y="206"/>
                    <a:pt x="405" y="193"/>
                  </a:cubicBezTo>
                  <a:cubicBezTo>
                    <a:pt x="399" y="214"/>
                    <a:pt x="423" y="214"/>
                    <a:pt x="435" y="203"/>
                  </a:cubicBezTo>
                  <a:cubicBezTo>
                    <a:pt x="423" y="229"/>
                    <a:pt x="458" y="229"/>
                    <a:pt x="471" y="217"/>
                  </a:cubicBezTo>
                  <a:cubicBezTo>
                    <a:pt x="468" y="235"/>
                    <a:pt x="513" y="235"/>
                    <a:pt x="518" y="215"/>
                  </a:cubicBezTo>
                  <a:cubicBezTo>
                    <a:pt x="533" y="222"/>
                    <a:pt x="564" y="224"/>
                    <a:pt x="568" y="207"/>
                  </a:cubicBezTo>
                  <a:cubicBezTo>
                    <a:pt x="575" y="226"/>
                    <a:pt x="601" y="212"/>
                    <a:pt x="613" y="209"/>
                  </a:cubicBezTo>
                  <a:cubicBezTo>
                    <a:pt x="633" y="204"/>
                    <a:pt x="656" y="205"/>
                    <a:pt x="674" y="202"/>
                  </a:cubicBezTo>
                  <a:cubicBezTo>
                    <a:pt x="643" y="199"/>
                    <a:pt x="607" y="203"/>
                    <a:pt x="581" y="196"/>
                  </a:cubicBezTo>
                  <a:cubicBezTo>
                    <a:pt x="642" y="192"/>
                    <a:pt x="700" y="169"/>
                    <a:pt x="759" y="154"/>
                  </a:cubicBezTo>
                  <a:cubicBezTo>
                    <a:pt x="739" y="156"/>
                    <a:pt x="694" y="159"/>
                    <a:pt x="694" y="136"/>
                  </a:cubicBezTo>
                  <a:cubicBezTo>
                    <a:pt x="716" y="135"/>
                    <a:pt x="817" y="132"/>
                    <a:pt x="840" y="135"/>
                  </a:cubicBezTo>
                  <a:cubicBezTo>
                    <a:pt x="837" y="136"/>
                    <a:pt x="763" y="144"/>
                    <a:pt x="760" y="145"/>
                  </a:cubicBezTo>
                  <a:cubicBezTo>
                    <a:pt x="778" y="141"/>
                    <a:pt x="898" y="142"/>
                    <a:pt x="917" y="142"/>
                  </a:cubicBezTo>
                </a:path>
              </a:pathLst>
            </a:custGeom>
            <a:solidFill>
              <a:schemeClr val="accent2">
                <a:alpha val="21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726991" y="2461278"/>
            <a:ext cx="5317149" cy="1579499"/>
          </a:xfrm>
        </p:spPr>
        <p:txBody>
          <a:bodyPr lIns="0" tIns="46800" rIns="90000" bIns="46800" anchor="ctr" anchorCtr="0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9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2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23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635" y="252730"/>
            <a:ext cx="12192635" cy="1266825"/>
          </a:xfrm>
          <a:prstGeom prst="rect">
            <a:avLst/>
          </a:prstGeom>
          <a:solidFill>
            <a:srgbClr val="006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8332149" y="4419600"/>
            <a:ext cx="3865327" cy="2374232"/>
            <a:chOff x="2131845" y="1087401"/>
            <a:chExt cx="10065632" cy="5770599"/>
          </a:xfrm>
        </p:grpSpPr>
        <p:grpSp>
          <p:nvGrpSpPr>
            <p:cNvPr id="11" name="Group 4"/>
            <p:cNvGrpSpPr>
              <a:grpSpLocks noChangeAspect="1"/>
            </p:cNvGrpSpPr>
            <p:nvPr/>
          </p:nvGrpSpPr>
          <p:grpSpPr bwMode="auto">
            <a:xfrm>
              <a:off x="4211618" y="2304568"/>
              <a:ext cx="6687014" cy="4151574"/>
              <a:chOff x="1473" y="692"/>
              <a:chExt cx="4779" cy="2967"/>
            </a:xfrm>
            <a:solidFill>
              <a:schemeClr val="accent5">
                <a:alpha val="35000"/>
              </a:schemeClr>
            </a:solidFill>
          </p:grpSpPr>
          <p:sp>
            <p:nvSpPr>
              <p:cNvPr id="12" name="Freeform 5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2452" y="692"/>
                <a:ext cx="3800" cy="2967"/>
              </a:xfrm>
              <a:custGeom>
                <a:avLst/>
                <a:gdLst>
                  <a:gd name="T0" fmla="*/ 1549 w 1606"/>
                  <a:gd name="T1" fmla="*/ 1122 h 1253"/>
                  <a:gd name="T2" fmla="*/ 1529 w 1606"/>
                  <a:gd name="T3" fmla="*/ 325 h 1253"/>
                  <a:gd name="T4" fmla="*/ 1379 w 1606"/>
                  <a:gd name="T5" fmla="*/ 88 h 1253"/>
                  <a:gd name="T6" fmla="*/ 1305 w 1606"/>
                  <a:gd name="T7" fmla="*/ 49 h 1253"/>
                  <a:gd name="T8" fmla="*/ 1280 w 1606"/>
                  <a:gd name="T9" fmla="*/ 4 h 1253"/>
                  <a:gd name="T10" fmla="*/ 1235 w 1606"/>
                  <a:gd name="T11" fmla="*/ 40 h 1253"/>
                  <a:gd name="T12" fmla="*/ 1166 w 1606"/>
                  <a:gd name="T13" fmla="*/ 91 h 1253"/>
                  <a:gd name="T14" fmla="*/ 1157 w 1606"/>
                  <a:gd name="T15" fmla="*/ 158 h 1253"/>
                  <a:gd name="T16" fmla="*/ 1129 w 1606"/>
                  <a:gd name="T17" fmla="*/ 68 h 1253"/>
                  <a:gd name="T18" fmla="*/ 1034 w 1606"/>
                  <a:gd name="T19" fmla="*/ 66 h 1253"/>
                  <a:gd name="T20" fmla="*/ 947 w 1606"/>
                  <a:gd name="T21" fmla="*/ 40 h 1253"/>
                  <a:gd name="T22" fmla="*/ 928 w 1606"/>
                  <a:gd name="T23" fmla="*/ 75 h 1253"/>
                  <a:gd name="T24" fmla="*/ 877 w 1606"/>
                  <a:gd name="T25" fmla="*/ 136 h 1253"/>
                  <a:gd name="T26" fmla="*/ 877 w 1606"/>
                  <a:gd name="T27" fmla="*/ 220 h 1253"/>
                  <a:gd name="T28" fmla="*/ 947 w 1606"/>
                  <a:gd name="T29" fmla="*/ 267 h 1253"/>
                  <a:gd name="T30" fmla="*/ 791 w 1606"/>
                  <a:gd name="T31" fmla="*/ 261 h 1253"/>
                  <a:gd name="T32" fmla="*/ 794 w 1606"/>
                  <a:gd name="T33" fmla="*/ 292 h 1253"/>
                  <a:gd name="T34" fmla="*/ 762 w 1606"/>
                  <a:gd name="T35" fmla="*/ 372 h 1253"/>
                  <a:gd name="T36" fmla="*/ 721 w 1606"/>
                  <a:gd name="T37" fmla="*/ 354 h 1253"/>
                  <a:gd name="T38" fmla="*/ 675 w 1606"/>
                  <a:gd name="T39" fmla="*/ 298 h 1253"/>
                  <a:gd name="T40" fmla="*/ 654 w 1606"/>
                  <a:gd name="T41" fmla="*/ 284 h 1253"/>
                  <a:gd name="T42" fmla="*/ 612 w 1606"/>
                  <a:gd name="T43" fmla="*/ 314 h 1253"/>
                  <a:gd name="T44" fmla="*/ 546 w 1606"/>
                  <a:gd name="T45" fmla="*/ 352 h 1253"/>
                  <a:gd name="T46" fmla="*/ 480 w 1606"/>
                  <a:gd name="T47" fmla="*/ 385 h 1253"/>
                  <a:gd name="T48" fmla="*/ 453 w 1606"/>
                  <a:gd name="T49" fmla="*/ 435 h 1253"/>
                  <a:gd name="T50" fmla="*/ 461 w 1606"/>
                  <a:gd name="T51" fmla="*/ 465 h 1253"/>
                  <a:gd name="T52" fmla="*/ 509 w 1606"/>
                  <a:gd name="T53" fmla="*/ 531 h 1253"/>
                  <a:gd name="T54" fmla="*/ 502 w 1606"/>
                  <a:gd name="T55" fmla="*/ 575 h 1253"/>
                  <a:gd name="T56" fmla="*/ 468 w 1606"/>
                  <a:gd name="T57" fmla="*/ 598 h 1253"/>
                  <a:gd name="T58" fmla="*/ 386 w 1606"/>
                  <a:gd name="T59" fmla="*/ 564 h 1253"/>
                  <a:gd name="T60" fmla="*/ 328 w 1606"/>
                  <a:gd name="T61" fmla="*/ 609 h 1253"/>
                  <a:gd name="T62" fmla="*/ 301 w 1606"/>
                  <a:gd name="T63" fmla="*/ 638 h 1253"/>
                  <a:gd name="T64" fmla="*/ 243 w 1606"/>
                  <a:gd name="T65" fmla="*/ 698 h 1253"/>
                  <a:gd name="T66" fmla="*/ 246 w 1606"/>
                  <a:gd name="T67" fmla="*/ 764 h 1253"/>
                  <a:gd name="T68" fmla="*/ 251 w 1606"/>
                  <a:gd name="T69" fmla="*/ 801 h 1253"/>
                  <a:gd name="T70" fmla="*/ 328 w 1606"/>
                  <a:gd name="T71" fmla="*/ 830 h 1253"/>
                  <a:gd name="T72" fmla="*/ 170 w 1606"/>
                  <a:gd name="T73" fmla="*/ 845 h 1253"/>
                  <a:gd name="T74" fmla="*/ 84 w 1606"/>
                  <a:gd name="T75" fmla="*/ 868 h 1253"/>
                  <a:gd name="T76" fmla="*/ 39 w 1606"/>
                  <a:gd name="T77" fmla="*/ 876 h 1253"/>
                  <a:gd name="T78" fmla="*/ 33 w 1606"/>
                  <a:gd name="T79" fmla="*/ 941 h 1253"/>
                  <a:gd name="T80" fmla="*/ 44 w 1606"/>
                  <a:gd name="T81" fmla="*/ 1024 h 1253"/>
                  <a:gd name="T82" fmla="*/ 103 w 1606"/>
                  <a:gd name="T83" fmla="*/ 1058 h 1253"/>
                  <a:gd name="T84" fmla="*/ 289 w 1606"/>
                  <a:gd name="T85" fmla="*/ 1157 h 1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06" h="1253">
                    <a:moveTo>
                      <a:pt x="710" y="1221"/>
                    </a:moveTo>
                    <a:cubicBezTo>
                      <a:pt x="934" y="1239"/>
                      <a:pt x="1158" y="1253"/>
                      <a:pt x="1377" y="1200"/>
                    </a:cubicBezTo>
                    <a:cubicBezTo>
                      <a:pt x="1432" y="1186"/>
                      <a:pt x="1514" y="1171"/>
                      <a:pt x="1549" y="1122"/>
                    </a:cubicBezTo>
                    <a:cubicBezTo>
                      <a:pt x="1606" y="1039"/>
                      <a:pt x="1585" y="907"/>
                      <a:pt x="1568" y="817"/>
                    </a:cubicBezTo>
                    <a:cubicBezTo>
                      <a:pt x="1549" y="719"/>
                      <a:pt x="1554" y="619"/>
                      <a:pt x="1556" y="521"/>
                    </a:cubicBezTo>
                    <a:cubicBezTo>
                      <a:pt x="1557" y="450"/>
                      <a:pt x="1544" y="393"/>
                      <a:pt x="1529" y="325"/>
                    </a:cubicBezTo>
                    <a:cubicBezTo>
                      <a:pt x="1515" y="262"/>
                      <a:pt x="1539" y="143"/>
                      <a:pt x="1471" y="106"/>
                    </a:cubicBezTo>
                    <a:cubicBezTo>
                      <a:pt x="1450" y="94"/>
                      <a:pt x="1425" y="90"/>
                      <a:pt x="1398" y="89"/>
                    </a:cubicBezTo>
                    <a:cubicBezTo>
                      <a:pt x="1391" y="89"/>
                      <a:pt x="1384" y="89"/>
                      <a:pt x="1379" y="88"/>
                    </a:cubicBezTo>
                    <a:cubicBezTo>
                      <a:pt x="1377" y="88"/>
                      <a:pt x="1375" y="87"/>
                      <a:pt x="1374" y="87"/>
                    </a:cubicBezTo>
                    <a:cubicBezTo>
                      <a:pt x="1383" y="68"/>
                      <a:pt x="1383" y="46"/>
                      <a:pt x="1367" y="32"/>
                    </a:cubicBezTo>
                    <a:cubicBezTo>
                      <a:pt x="1347" y="15"/>
                      <a:pt x="1316" y="26"/>
                      <a:pt x="1305" y="49"/>
                    </a:cubicBezTo>
                    <a:cubicBezTo>
                      <a:pt x="1305" y="46"/>
                      <a:pt x="1308" y="43"/>
                      <a:pt x="1309" y="40"/>
                    </a:cubicBezTo>
                    <a:cubicBezTo>
                      <a:pt x="1309" y="38"/>
                      <a:pt x="1309" y="35"/>
                      <a:pt x="1309" y="33"/>
                    </a:cubicBezTo>
                    <a:cubicBezTo>
                      <a:pt x="1306" y="19"/>
                      <a:pt x="1295" y="8"/>
                      <a:pt x="1280" y="4"/>
                    </a:cubicBezTo>
                    <a:cubicBezTo>
                      <a:pt x="1258" y="0"/>
                      <a:pt x="1239" y="13"/>
                      <a:pt x="1232" y="32"/>
                    </a:cubicBezTo>
                    <a:cubicBezTo>
                      <a:pt x="1231" y="35"/>
                      <a:pt x="1231" y="37"/>
                      <a:pt x="1231" y="38"/>
                    </a:cubicBezTo>
                    <a:cubicBezTo>
                      <a:pt x="1233" y="38"/>
                      <a:pt x="1235" y="40"/>
                      <a:pt x="1235" y="40"/>
                    </a:cubicBezTo>
                    <a:cubicBezTo>
                      <a:pt x="1221" y="29"/>
                      <a:pt x="1199" y="32"/>
                      <a:pt x="1185" y="43"/>
                    </a:cubicBezTo>
                    <a:cubicBezTo>
                      <a:pt x="1171" y="54"/>
                      <a:pt x="1174" y="71"/>
                      <a:pt x="1171" y="85"/>
                    </a:cubicBezTo>
                    <a:cubicBezTo>
                      <a:pt x="1169" y="87"/>
                      <a:pt x="1167" y="89"/>
                      <a:pt x="1166" y="91"/>
                    </a:cubicBezTo>
                    <a:cubicBezTo>
                      <a:pt x="1161" y="97"/>
                      <a:pt x="1156" y="103"/>
                      <a:pt x="1152" y="110"/>
                    </a:cubicBezTo>
                    <a:cubicBezTo>
                      <a:pt x="1148" y="117"/>
                      <a:pt x="1145" y="124"/>
                      <a:pt x="1142" y="131"/>
                    </a:cubicBezTo>
                    <a:cubicBezTo>
                      <a:pt x="1143" y="141"/>
                      <a:pt x="1151" y="149"/>
                      <a:pt x="1157" y="158"/>
                    </a:cubicBezTo>
                    <a:cubicBezTo>
                      <a:pt x="1151" y="148"/>
                      <a:pt x="1144" y="138"/>
                      <a:pt x="1137" y="129"/>
                    </a:cubicBezTo>
                    <a:cubicBezTo>
                      <a:pt x="1135" y="127"/>
                      <a:pt x="1133" y="125"/>
                      <a:pt x="1131" y="122"/>
                    </a:cubicBezTo>
                    <a:cubicBezTo>
                      <a:pt x="1137" y="105"/>
                      <a:pt x="1143" y="85"/>
                      <a:pt x="1129" y="68"/>
                    </a:cubicBezTo>
                    <a:cubicBezTo>
                      <a:pt x="1110" y="46"/>
                      <a:pt x="1073" y="43"/>
                      <a:pt x="1059" y="71"/>
                    </a:cubicBezTo>
                    <a:cubicBezTo>
                      <a:pt x="1058" y="71"/>
                      <a:pt x="1055" y="70"/>
                      <a:pt x="1052" y="69"/>
                    </a:cubicBezTo>
                    <a:cubicBezTo>
                      <a:pt x="1046" y="68"/>
                      <a:pt x="1040" y="67"/>
                      <a:pt x="1034" y="66"/>
                    </a:cubicBezTo>
                    <a:cubicBezTo>
                      <a:pt x="1029" y="65"/>
                      <a:pt x="1023" y="64"/>
                      <a:pt x="1017" y="64"/>
                    </a:cubicBezTo>
                    <a:cubicBezTo>
                      <a:pt x="1015" y="64"/>
                      <a:pt x="1012" y="64"/>
                      <a:pt x="1009" y="65"/>
                    </a:cubicBezTo>
                    <a:cubicBezTo>
                      <a:pt x="1006" y="35"/>
                      <a:pt x="970" y="26"/>
                      <a:pt x="947" y="40"/>
                    </a:cubicBezTo>
                    <a:cubicBezTo>
                      <a:pt x="936" y="52"/>
                      <a:pt x="931" y="66"/>
                      <a:pt x="933" y="82"/>
                    </a:cubicBezTo>
                    <a:cubicBezTo>
                      <a:pt x="933" y="80"/>
                      <a:pt x="933" y="80"/>
                      <a:pt x="934" y="77"/>
                    </a:cubicBezTo>
                    <a:cubicBezTo>
                      <a:pt x="932" y="76"/>
                      <a:pt x="930" y="76"/>
                      <a:pt x="928" y="75"/>
                    </a:cubicBezTo>
                    <a:cubicBezTo>
                      <a:pt x="913" y="69"/>
                      <a:pt x="897" y="67"/>
                      <a:pt x="883" y="82"/>
                    </a:cubicBezTo>
                    <a:cubicBezTo>
                      <a:pt x="872" y="99"/>
                      <a:pt x="866" y="127"/>
                      <a:pt x="883" y="141"/>
                    </a:cubicBezTo>
                    <a:cubicBezTo>
                      <a:pt x="880" y="138"/>
                      <a:pt x="880" y="138"/>
                      <a:pt x="877" y="136"/>
                    </a:cubicBezTo>
                    <a:cubicBezTo>
                      <a:pt x="875" y="136"/>
                      <a:pt x="874" y="136"/>
                      <a:pt x="872" y="137"/>
                    </a:cubicBezTo>
                    <a:cubicBezTo>
                      <a:pt x="862" y="140"/>
                      <a:pt x="854" y="148"/>
                      <a:pt x="847" y="155"/>
                    </a:cubicBezTo>
                    <a:cubicBezTo>
                      <a:pt x="830" y="183"/>
                      <a:pt x="852" y="208"/>
                      <a:pt x="877" y="220"/>
                    </a:cubicBezTo>
                    <a:cubicBezTo>
                      <a:pt x="877" y="222"/>
                      <a:pt x="877" y="223"/>
                      <a:pt x="878" y="225"/>
                    </a:cubicBezTo>
                    <a:cubicBezTo>
                      <a:pt x="879" y="231"/>
                      <a:pt x="880" y="236"/>
                      <a:pt x="881" y="241"/>
                    </a:cubicBezTo>
                    <a:cubicBezTo>
                      <a:pt x="894" y="264"/>
                      <a:pt x="925" y="256"/>
                      <a:pt x="947" y="267"/>
                    </a:cubicBezTo>
                    <a:cubicBezTo>
                      <a:pt x="919" y="255"/>
                      <a:pt x="890" y="254"/>
                      <a:pt x="865" y="262"/>
                    </a:cubicBezTo>
                    <a:cubicBezTo>
                      <a:pt x="862" y="263"/>
                      <a:pt x="859" y="264"/>
                      <a:pt x="856" y="265"/>
                    </a:cubicBezTo>
                    <a:cubicBezTo>
                      <a:pt x="841" y="239"/>
                      <a:pt x="808" y="239"/>
                      <a:pt x="791" y="261"/>
                    </a:cubicBezTo>
                    <a:cubicBezTo>
                      <a:pt x="787" y="268"/>
                      <a:pt x="785" y="274"/>
                      <a:pt x="785" y="281"/>
                    </a:cubicBezTo>
                    <a:cubicBezTo>
                      <a:pt x="785" y="283"/>
                      <a:pt x="785" y="285"/>
                      <a:pt x="786" y="288"/>
                    </a:cubicBezTo>
                    <a:cubicBezTo>
                      <a:pt x="785" y="292"/>
                      <a:pt x="788" y="292"/>
                      <a:pt x="794" y="292"/>
                    </a:cubicBezTo>
                    <a:cubicBezTo>
                      <a:pt x="777" y="289"/>
                      <a:pt x="763" y="292"/>
                      <a:pt x="752" y="306"/>
                    </a:cubicBezTo>
                    <a:cubicBezTo>
                      <a:pt x="738" y="326"/>
                      <a:pt x="752" y="348"/>
                      <a:pt x="764" y="366"/>
                    </a:cubicBezTo>
                    <a:cubicBezTo>
                      <a:pt x="763" y="368"/>
                      <a:pt x="762" y="370"/>
                      <a:pt x="762" y="372"/>
                    </a:cubicBezTo>
                    <a:cubicBezTo>
                      <a:pt x="759" y="381"/>
                      <a:pt x="757" y="390"/>
                      <a:pt x="756" y="399"/>
                    </a:cubicBezTo>
                    <a:cubicBezTo>
                      <a:pt x="748" y="383"/>
                      <a:pt x="738" y="369"/>
                      <a:pt x="725" y="358"/>
                    </a:cubicBezTo>
                    <a:cubicBezTo>
                      <a:pt x="723" y="356"/>
                      <a:pt x="721" y="355"/>
                      <a:pt x="721" y="354"/>
                    </a:cubicBezTo>
                    <a:cubicBezTo>
                      <a:pt x="738" y="328"/>
                      <a:pt x="715" y="295"/>
                      <a:pt x="687" y="295"/>
                    </a:cubicBezTo>
                    <a:cubicBezTo>
                      <a:pt x="685" y="295"/>
                      <a:pt x="683" y="296"/>
                      <a:pt x="681" y="296"/>
                    </a:cubicBezTo>
                    <a:cubicBezTo>
                      <a:pt x="679" y="296"/>
                      <a:pt x="677" y="297"/>
                      <a:pt x="675" y="298"/>
                    </a:cubicBezTo>
                    <a:cubicBezTo>
                      <a:pt x="673" y="298"/>
                      <a:pt x="671" y="298"/>
                      <a:pt x="671" y="295"/>
                    </a:cubicBezTo>
                    <a:cubicBezTo>
                      <a:pt x="679" y="303"/>
                      <a:pt x="682" y="314"/>
                      <a:pt x="682" y="326"/>
                    </a:cubicBezTo>
                    <a:cubicBezTo>
                      <a:pt x="682" y="306"/>
                      <a:pt x="671" y="289"/>
                      <a:pt x="654" y="284"/>
                    </a:cubicBezTo>
                    <a:cubicBezTo>
                      <a:pt x="634" y="277"/>
                      <a:pt x="614" y="288"/>
                      <a:pt x="606" y="307"/>
                    </a:cubicBezTo>
                    <a:cubicBezTo>
                      <a:pt x="605" y="309"/>
                      <a:pt x="605" y="311"/>
                      <a:pt x="606" y="311"/>
                    </a:cubicBezTo>
                    <a:cubicBezTo>
                      <a:pt x="606" y="314"/>
                      <a:pt x="609" y="314"/>
                      <a:pt x="612" y="314"/>
                    </a:cubicBezTo>
                    <a:cubicBezTo>
                      <a:pt x="595" y="303"/>
                      <a:pt x="573" y="303"/>
                      <a:pt x="559" y="317"/>
                    </a:cubicBezTo>
                    <a:cubicBezTo>
                      <a:pt x="553" y="326"/>
                      <a:pt x="548" y="337"/>
                      <a:pt x="548" y="347"/>
                    </a:cubicBezTo>
                    <a:cubicBezTo>
                      <a:pt x="548" y="349"/>
                      <a:pt x="548" y="350"/>
                      <a:pt x="546" y="352"/>
                    </a:cubicBezTo>
                    <a:cubicBezTo>
                      <a:pt x="543" y="354"/>
                      <a:pt x="545" y="351"/>
                      <a:pt x="545" y="351"/>
                    </a:cubicBezTo>
                    <a:cubicBezTo>
                      <a:pt x="525" y="331"/>
                      <a:pt x="492" y="342"/>
                      <a:pt x="481" y="365"/>
                    </a:cubicBezTo>
                    <a:cubicBezTo>
                      <a:pt x="479" y="372"/>
                      <a:pt x="478" y="379"/>
                      <a:pt x="480" y="385"/>
                    </a:cubicBezTo>
                    <a:cubicBezTo>
                      <a:pt x="480" y="388"/>
                      <a:pt x="481" y="390"/>
                      <a:pt x="482" y="392"/>
                    </a:cubicBezTo>
                    <a:cubicBezTo>
                      <a:pt x="489" y="398"/>
                      <a:pt x="500" y="387"/>
                      <a:pt x="506" y="395"/>
                    </a:cubicBezTo>
                    <a:cubicBezTo>
                      <a:pt x="481" y="395"/>
                      <a:pt x="458" y="412"/>
                      <a:pt x="453" y="435"/>
                    </a:cubicBezTo>
                    <a:cubicBezTo>
                      <a:pt x="452" y="443"/>
                      <a:pt x="454" y="450"/>
                      <a:pt x="457" y="456"/>
                    </a:cubicBezTo>
                    <a:cubicBezTo>
                      <a:pt x="458" y="458"/>
                      <a:pt x="459" y="460"/>
                      <a:pt x="461" y="462"/>
                    </a:cubicBezTo>
                    <a:cubicBezTo>
                      <a:pt x="461" y="462"/>
                      <a:pt x="461" y="465"/>
                      <a:pt x="461" y="465"/>
                    </a:cubicBezTo>
                    <a:cubicBezTo>
                      <a:pt x="469" y="457"/>
                      <a:pt x="475" y="446"/>
                      <a:pt x="489" y="446"/>
                    </a:cubicBezTo>
                    <a:cubicBezTo>
                      <a:pt x="472" y="446"/>
                      <a:pt x="464" y="460"/>
                      <a:pt x="458" y="474"/>
                    </a:cubicBezTo>
                    <a:cubicBezTo>
                      <a:pt x="450" y="510"/>
                      <a:pt x="486" y="518"/>
                      <a:pt x="509" y="531"/>
                    </a:cubicBezTo>
                    <a:cubicBezTo>
                      <a:pt x="509" y="533"/>
                      <a:pt x="510" y="535"/>
                      <a:pt x="511" y="537"/>
                    </a:cubicBezTo>
                    <a:cubicBezTo>
                      <a:pt x="513" y="543"/>
                      <a:pt x="516" y="550"/>
                      <a:pt x="519" y="556"/>
                    </a:cubicBezTo>
                    <a:cubicBezTo>
                      <a:pt x="513" y="562"/>
                      <a:pt x="508" y="568"/>
                      <a:pt x="502" y="575"/>
                    </a:cubicBezTo>
                    <a:cubicBezTo>
                      <a:pt x="497" y="581"/>
                      <a:pt x="492" y="587"/>
                      <a:pt x="486" y="594"/>
                    </a:cubicBezTo>
                    <a:cubicBezTo>
                      <a:pt x="483" y="597"/>
                      <a:pt x="478" y="602"/>
                      <a:pt x="475" y="602"/>
                    </a:cubicBezTo>
                    <a:cubicBezTo>
                      <a:pt x="473" y="601"/>
                      <a:pt x="470" y="600"/>
                      <a:pt x="468" y="598"/>
                    </a:cubicBezTo>
                    <a:cubicBezTo>
                      <a:pt x="465" y="597"/>
                      <a:pt x="463" y="596"/>
                      <a:pt x="460" y="595"/>
                    </a:cubicBezTo>
                    <a:cubicBezTo>
                      <a:pt x="464" y="569"/>
                      <a:pt x="447" y="549"/>
                      <a:pt x="425" y="546"/>
                    </a:cubicBezTo>
                    <a:cubicBezTo>
                      <a:pt x="411" y="545"/>
                      <a:pt x="395" y="553"/>
                      <a:pt x="386" y="564"/>
                    </a:cubicBezTo>
                    <a:cubicBezTo>
                      <a:pt x="385" y="567"/>
                      <a:pt x="383" y="569"/>
                      <a:pt x="382" y="571"/>
                    </a:cubicBezTo>
                    <a:cubicBezTo>
                      <a:pt x="383" y="574"/>
                      <a:pt x="383" y="577"/>
                      <a:pt x="386" y="577"/>
                    </a:cubicBezTo>
                    <a:cubicBezTo>
                      <a:pt x="360" y="563"/>
                      <a:pt x="330" y="583"/>
                      <a:pt x="328" y="609"/>
                    </a:cubicBezTo>
                    <a:cubicBezTo>
                      <a:pt x="328" y="611"/>
                      <a:pt x="326" y="613"/>
                      <a:pt x="324" y="615"/>
                    </a:cubicBezTo>
                    <a:cubicBezTo>
                      <a:pt x="318" y="620"/>
                      <a:pt x="312" y="626"/>
                      <a:pt x="306" y="632"/>
                    </a:cubicBezTo>
                    <a:cubicBezTo>
                      <a:pt x="304" y="634"/>
                      <a:pt x="302" y="636"/>
                      <a:pt x="301" y="638"/>
                    </a:cubicBezTo>
                    <a:cubicBezTo>
                      <a:pt x="277" y="633"/>
                      <a:pt x="246" y="616"/>
                      <a:pt x="229" y="644"/>
                    </a:cubicBezTo>
                    <a:cubicBezTo>
                      <a:pt x="214" y="668"/>
                      <a:pt x="225" y="686"/>
                      <a:pt x="243" y="699"/>
                    </a:cubicBezTo>
                    <a:cubicBezTo>
                      <a:pt x="245" y="701"/>
                      <a:pt x="243" y="698"/>
                      <a:pt x="243" y="698"/>
                    </a:cubicBezTo>
                    <a:cubicBezTo>
                      <a:pt x="243" y="692"/>
                      <a:pt x="251" y="697"/>
                      <a:pt x="251" y="692"/>
                    </a:cubicBezTo>
                    <a:cubicBezTo>
                      <a:pt x="229" y="704"/>
                      <a:pt x="229" y="737"/>
                      <a:pt x="241" y="758"/>
                    </a:cubicBezTo>
                    <a:cubicBezTo>
                      <a:pt x="243" y="760"/>
                      <a:pt x="244" y="762"/>
                      <a:pt x="246" y="764"/>
                    </a:cubicBezTo>
                    <a:cubicBezTo>
                      <a:pt x="249" y="767"/>
                      <a:pt x="249" y="767"/>
                      <a:pt x="249" y="767"/>
                    </a:cubicBezTo>
                    <a:cubicBezTo>
                      <a:pt x="254" y="762"/>
                      <a:pt x="254" y="750"/>
                      <a:pt x="263" y="748"/>
                    </a:cubicBezTo>
                    <a:cubicBezTo>
                      <a:pt x="246" y="762"/>
                      <a:pt x="240" y="781"/>
                      <a:pt x="251" y="801"/>
                    </a:cubicBezTo>
                    <a:cubicBezTo>
                      <a:pt x="265" y="829"/>
                      <a:pt x="293" y="826"/>
                      <a:pt x="318" y="826"/>
                    </a:cubicBezTo>
                    <a:cubicBezTo>
                      <a:pt x="319" y="827"/>
                      <a:pt x="322" y="827"/>
                      <a:pt x="325" y="827"/>
                    </a:cubicBezTo>
                    <a:cubicBezTo>
                      <a:pt x="327" y="827"/>
                      <a:pt x="329" y="827"/>
                      <a:pt x="328" y="830"/>
                    </a:cubicBezTo>
                    <a:cubicBezTo>
                      <a:pt x="323" y="837"/>
                      <a:pt x="318" y="845"/>
                      <a:pt x="314" y="851"/>
                    </a:cubicBezTo>
                    <a:cubicBezTo>
                      <a:pt x="309" y="858"/>
                      <a:pt x="304" y="865"/>
                      <a:pt x="299" y="872"/>
                    </a:cubicBezTo>
                    <a:cubicBezTo>
                      <a:pt x="265" y="837"/>
                      <a:pt x="214" y="832"/>
                      <a:pt x="170" y="845"/>
                    </a:cubicBezTo>
                    <a:cubicBezTo>
                      <a:pt x="168" y="846"/>
                      <a:pt x="165" y="847"/>
                      <a:pt x="163" y="848"/>
                    </a:cubicBezTo>
                    <a:cubicBezTo>
                      <a:pt x="154" y="831"/>
                      <a:pt x="134" y="826"/>
                      <a:pt x="117" y="831"/>
                    </a:cubicBezTo>
                    <a:cubicBezTo>
                      <a:pt x="100" y="837"/>
                      <a:pt x="89" y="851"/>
                      <a:pt x="84" y="868"/>
                    </a:cubicBezTo>
                    <a:cubicBezTo>
                      <a:pt x="83" y="871"/>
                      <a:pt x="83" y="874"/>
                      <a:pt x="84" y="877"/>
                    </a:cubicBezTo>
                    <a:cubicBezTo>
                      <a:pt x="85" y="880"/>
                      <a:pt x="87" y="883"/>
                      <a:pt x="89" y="885"/>
                    </a:cubicBezTo>
                    <a:cubicBezTo>
                      <a:pt x="73" y="876"/>
                      <a:pt x="56" y="865"/>
                      <a:pt x="39" y="876"/>
                    </a:cubicBezTo>
                    <a:cubicBezTo>
                      <a:pt x="22" y="887"/>
                      <a:pt x="17" y="907"/>
                      <a:pt x="22" y="924"/>
                    </a:cubicBezTo>
                    <a:cubicBezTo>
                      <a:pt x="31" y="943"/>
                      <a:pt x="47" y="952"/>
                      <a:pt x="67" y="957"/>
                    </a:cubicBezTo>
                    <a:cubicBezTo>
                      <a:pt x="56" y="954"/>
                      <a:pt x="45" y="946"/>
                      <a:pt x="33" y="941"/>
                    </a:cubicBezTo>
                    <a:cubicBezTo>
                      <a:pt x="31" y="942"/>
                      <a:pt x="29" y="943"/>
                      <a:pt x="27" y="944"/>
                    </a:cubicBezTo>
                    <a:cubicBezTo>
                      <a:pt x="23" y="947"/>
                      <a:pt x="19" y="950"/>
                      <a:pt x="17" y="954"/>
                    </a:cubicBezTo>
                    <a:cubicBezTo>
                      <a:pt x="0" y="982"/>
                      <a:pt x="14" y="1019"/>
                      <a:pt x="44" y="1024"/>
                    </a:cubicBezTo>
                    <a:cubicBezTo>
                      <a:pt x="44" y="1024"/>
                      <a:pt x="44" y="1022"/>
                      <a:pt x="44" y="1024"/>
                    </a:cubicBezTo>
                    <a:cubicBezTo>
                      <a:pt x="45" y="1029"/>
                      <a:pt x="46" y="1034"/>
                      <a:pt x="47" y="1038"/>
                    </a:cubicBezTo>
                    <a:cubicBezTo>
                      <a:pt x="59" y="1058"/>
                      <a:pt x="81" y="1063"/>
                      <a:pt x="103" y="1058"/>
                    </a:cubicBezTo>
                    <a:cubicBezTo>
                      <a:pt x="105" y="1060"/>
                      <a:pt x="107" y="1062"/>
                      <a:pt x="109" y="1065"/>
                    </a:cubicBezTo>
                    <a:cubicBezTo>
                      <a:pt x="147" y="1111"/>
                      <a:pt x="209" y="1142"/>
                      <a:pt x="265" y="1152"/>
                    </a:cubicBezTo>
                    <a:cubicBezTo>
                      <a:pt x="273" y="1153"/>
                      <a:pt x="281" y="1155"/>
                      <a:pt x="289" y="1157"/>
                    </a:cubicBezTo>
                    <a:cubicBezTo>
                      <a:pt x="330" y="1166"/>
                      <a:pt x="373" y="1170"/>
                      <a:pt x="411" y="1179"/>
                    </a:cubicBezTo>
                    <a:cubicBezTo>
                      <a:pt x="508" y="1205"/>
                      <a:pt x="610" y="1213"/>
                      <a:pt x="710" y="1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473" y="2880"/>
                <a:ext cx="1793" cy="582"/>
              </a:xfrm>
              <a:custGeom>
                <a:avLst/>
                <a:gdLst>
                  <a:gd name="T0" fmla="*/ 667 w 758"/>
                  <a:gd name="T1" fmla="*/ 236 h 246"/>
                  <a:gd name="T2" fmla="*/ 507 w 758"/>
                  <a:gd name="T3" fmla="*/ 229 h 246"/>
                  <a:gd name="T4" fmla="*/ 370 w 758"/>
                  <a:gd name="T5" fmla="*/ 245 h 246"/>
                  <a:gd name="T6" fmla="*/ 215 w 758"/>
                  <a:gd name="T7" fmla="*/ 229 h 246"/>
                  <a:gd name="T8" fmla="*/ 0 w 758"/>
                  <a:gd name="T9" fmla="*/ 232 h 246"/>
                  <a:gd name="T10" fmla="*/ 51 w 758"/>
                  <a:gd name="T11" fmla="*/ 215 h 246"/>
                  <a:gd name="T12" fmla="*/ 85 w 758"/>
                  <a:gd name="T13" fmla="*/ 180 h 246"/>
                  <a:gd name="T14" fmla="*/ 111 w 758"/>
                  <a:gd name="T15" fmla="*/ 145 h 246"/>
                  <a:gd name="T16" fmla="*/ 106 w 758"/>
                  <a:gd name="T17" fmla="*/ 84 h 246"/>
                  <a:gd name="T18" fmla="*/ 146 w 758"/>
                  <a:gd name="T19" fmla="*/ 82 h 246"/>
                  <a:gd name="T20" fmla="*/ 223 w 758"/>
                  <a:gd name="T21" fmla="*/ 55 h 246"/>
                  <a:gd name="T22" fmla="*/ 272 w 758"/>
                  <a:gd name="T23" fmla="*/ 89 h 246"/>
                  <a:gd name="T24" fmla="*/ 343 w 758"/>
                  <a:gd name="T25" fmla="*/ 145 h 246"/>
                  <a:gd name="T26" fmla="*/ 454 w 758"/>
                  <a:gd name="T27" fmla="*/ 179 h 246"/>
                  <a:gd name="T28" fmla="*/ 536 w 758"/>
                  <a:gd name="T29" fmla="*/ 181 h 246"/>
                  <a:gd name="T30" fmla="*/ 635 w 758"/>
                  <a:gd name="T31" fmla="*/ 193 h 246"/>
                  <a:gd name="T32" fmla="*/ 758 w 758"/>
                  <a:gd name="T33" fmla="*/ 209 h 246"/>
                  <a:gd name="T34" fmla="*/ 579 w 758"/>
                  <a:gd name="T35" fmla="*/ 211 h 246"/>
                  <a:gd name="T36" fmla="*/ 665 w 758"/>
                  <a:gd name="T37" fmla="*/ 2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58" h="246">
                    <a:moveTo>
                      <a:pt x="667" y="236"/>
                    </a:moveTo>
                    <a:cubicBezTo>
                      <a:pt x="607" y="239"/>
                      <a:pt x="565" y="230"/>
                      <a:pt x="507" y="229"/>
                    </a:cubicBezTo>
                    <a:cubicBezTo>
                      <a:pt x="451" y="229"/>
                      <a:pt x="434" y="245"/>
                      <a:pt x="370" y="245"/>
                    </a:cubicBezTo>
                    <a:cubicBezTo>
                      <a:pt x="280" y="246"/>
                      <a:pt x="260" y="233"/>
                      <a:pt x="215" y="229"/>
                    </a:cubicBezTo>
                    <a:cubicBezTo>
                      <a:pt x="156" y="224"/>
                      <a:pt x="80" y="228"/>
                      <a:pt x="0" y="232"/>
                    </a:cubicBezTo>
                    <a:cubicBezTo>
                      <a:pt x="9" y="225"/>
                      <a:pt x="31" y="227"/>
                      <a:pt x="51" y="215"/>
                    </a:cubicBezTo>
                    <a:cubicBezTo>
                      <a:pt x="41" y="206"/>
                      <a:pt x="75" y="183"/>
                      <a:pt x="85" y="180"/>
                    </a:cubicBezTo>
                    <a:cubicBezTo>
                      <a:pt x="72" y="167"/>
                      <a:pt x="76" y="148"/>
                      <a:pt x="111" y="145"/>
                    </a:cubicBezTo>
                    <a:cubicBezTo>
                      <a:pt x="102" y="124"/>
                      <a:pt x="92" y="102"/>
                      <a:pt x="106" y="84"/>
                    </a:cubicBezTo>
                    <a:cubicBezTo>
                      <a:pt x="115" y="72"/>
                      <a:pt x="134" y="80"/>
                      <a:pt x="146" y="82"/>
                    </a:cubicBezTo>
                    <a:cubicBezTo>
                      <a:pt x="139" y="67"/>
                      <a:pt x="180" y="0"/>
                      <a:pt x="223" y="55"/>
                    </a:cubicBezTo>
                    <a:cubicBezTo>
                      <a:pt x="265" y="50"/>
                      <a:pt x="275" y="53"/>
                      <a:pt x="272" y="89"/>
                    </a:cubicBezTo>
                    <a:cubicBezTo>
                      <a:pt x="313" y="82"/>
                      <a:pt x="347" y="102"/>
                      <a:pt x="343" y="145"/>
                    </a:cubicBezTo>
                    <a:cubicBezTo>
                      <a:pt x="385" y="138"/>
                      <a:pt x="437" y="127"/>
                      <a:pt x="454" y="179"/>
                    </a:cubicBezTo>
                    <a:cubicBezTo>
                      <a:pt x="482" y="167"/>
                      <a:pt x="510" y="148"/>
                      <a:pt x="536" y="181"/>
                    </a:cubicBezTo>
                    <a:cubicBezTo>
                      <a:pt x="558" y="160"/>
                      <a:pt x="610" y="186"/>
                      <a:pt x="635" y="193"/>
                    </a:cubicBezTo>
                    <a:cubicBezTo>
                      <a:pt x="674" y="203"/>
                      <a:pt x="712" y="207"/>
                      <a:pt x="758" y="209"/>
                    </a:cubicBezTo>
                    <a:cubicBezTo>
                      <a:pt x="758" y="217"/>
                      <a:pt x="580" y="207"/>
                      <a:pt x="579" y="211"/>
                    </a:cubicBezTo>
                    <a:cubicBezTo>
                      <a:pt x="575" y="222"/>
                      <a:pt x="682" y="234"/>
                      <a:pt x="665" y="236"/>
                    </a:cubicBezTo>
                  </a:path>
                </a:pathLst>
              </a:custGeom>
              <a:solidFill>
                <a:schemeClr val="accent5">
                  <a:alpha val="46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92500" lnSpcReduction="10000"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5678592" y="2912353"/>
              <a:ext cx="5360645" cy="3328110"/>
              <a:chOff x="1473" y="692"/>
              <a:chExt cx="4779" cy="2967"/>
            </a:xfrm>
            <a:solidFill>
              <a:schemeClr val="accent5">
                <a:alpha val="35000"/>
              </a:schemeClr>
            </a:solidFill>
          </p:grpSpPr>
          <p:sp>
            <p:nvSpPr>
              <p:cNvPr id="9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452" y="692"/>
                <a:ext cx="3800" cy="2967"/>
              </a:xfrm>
              <a:custGeom>
                <a:avLst/>
                <a:gdLst>
                  <a:gd name="T0" fmla="*/ 1549 w 1606"/>
                  <a:gd name="T1" fmla="*/ 1122 h 1253"/>
                  <a:gd name="T2" fmla="*/ 1529 w 1606"/>
                  <a:gd name="T3" fmla="*/ 325 h 1253"/>
                  <a:gd name="T4" fmla="*/ 1379 w 1606"/>
                  <a:gd name="T5" fmla="*/ 88 h 1253"/>
                  <a:gd name="T6" fmla="*/ 1305 w 1606"/>
                  <a:gd name="T7" fmla="*/ 49 h 1253"/>
                  <a:gd name="T8" fmla="*/ 1280 w 1606"/>
                  <a:gd name="T9" fmla="*/ 4 h 1253"/>
                  <a:gd name="T10" fmla="*/ 1235 w 1606"/>
                  <a:gd name="T11" fmla="*/ 40 h 1253"/>
                  <a:gd name="T12" fmla="*/ 1166 w 1606"/>
                  <a:gd name="T13" fmla="*/ 91 h 1253"/>
                  <a:gd name="T14" fmla="*/ 1157 w 1606"/>
                  <a:gd name="T15" fmla="*/ 158 h 1253"/>
                  <a:gd name="T16" fmla="*/ 1129 w 1606"/>
                  <a:gd name="T17" fmla="*/ 68 h 1253"/>
                  <a:gd name="T18" fmla="*/ 1034 w 1606"/>
                  <a:gd name="T19" fmla="*/ 66 h 1253"/>
                  <a:gd name="T20" fmla="*/ 947 w 1606"/>
                  <a:gd name="T21" fmla="*/ 40 h 1253"/>
                  <a:gd name="T22" fmla="*/ 928 w 1606"/>
                  <a:gd name="T23" fmla="*/ 75 h 1253"/>
                  <a:gd name="T24" fmla="*/ 877 w 1606"/>
                  <a:gd name="T25" fmla="*/ 136 h 1253"/>
                  <a:gd name="T26" fmla="*/ 877 w 1606"/>
                  <a:gd name="T27" fmla="*/ 220 h 1253"/>
                  <a:gd name="T28" fmla="*/ 947 w 1606"/>
                  <a:gd name="T29" fmla="*/ 267 h 1253"/>
                  <a:gd name="T30" fmla="*/ 791 w 1606"/>
                  <a:gd name="T31" fmla="*/ 261 h 1253"/>
                  <a:gd name="T32" fmla="*/ 794 w 1606"/>
                  <a:gd name="T33" fmla="*/ 292 h 1253"/>
                  <a:gd name="T34" fmla="*/ 762 w 1606"/>
                  <a:gd name="T35" fmla="*/ 372 h 1253"/>
                  <a:gd name="T36" fmla="*/ 721 w 1606"/>
                  <a:gd name="T37" fmla="*/ 354 h 1253"/>
                  <a:gd name="T38" fmla="*/ 675 w 1606"/>
                  <a:gd name="T39" fmla="*/ 298 h 1253"/>
                  <a:gd name="T40" fmla="*/ 654 w 1606"/>
                  <a:gd name="T41" fmla="*/ 284 h 1253"/>
                  <a:gd name="T42" fmla="*/ 612 w 1606"/>
                  <a:gd name="T43" fmla="*/ 314 h 1253"/>
                  <a:gd name="T44" fmla="*/ 546 w 1606"/>
                  <a:gd name="T45" fmla="*/ 352 h 1253"/>
                  <a:gd name="T46" fmla="*/ 480 w 1606"/>
                  <a:gd name="T47" fmla="*/ 385 h 1253"/>
                  <a:gd name="T48" fmla="*/ 453 w 1606"/>
                  <a:gd name="T49" fmla="*/ 435 h 1253"/>
                  <a:gd name="T50" fmla="*/ 461 w 1606"/>
                  <a:gd name="T51" fmla="*/ 465 h 1253"/>
                  <a:gd name="T52" fmla="*/ 509 w 1606"/>
                  <a:gd name="T53" fmla="*/ 531 h 1253"/>
                  <a:gd name="T54" fmla="*/ 502 w 1606"/>
                  <a:gd name="T55" fmla="*/ 575 h 1253"/>
                  <a:gd name="T56" fmla="*/ 468 w 1606"/>
                  <a:gd name="T57" fmla="*/ 598 h 1253"/>
                  <a:gd name="T58" fmla="*/ 386 w 1606"/>
                  <a:gd name="T59" fmla="*/ 564 h 1253"/>
                  <a:gd name="T60" fmla="*/ 328 w 1606"/>
                  <a:gd name="T61" fmla="*/ 609 h 1253"/>
                  <a:gd name="T62" fmla="*/ 301 w 1606"/>
                  <a:gd name="T63" fmla="*/ 638 h 1253"/>
                  <a:gd name="T64" fmla="*/ 243 w 1606"/>
                  <a:gd name="T65" fmla="*/ 698 h 1253"/>
                  <a:gd name="T66" fmla="*/ 246 w 1606"/>
                  <a:gd name="T67" fmla="*/ 764 h 1253"/>
                  <a:gd name="T68" fmla="*/ 251 w 1606"/>
                  <a:gd name="T69" fmla="*/ 801 h 1253"/>
                  <a:gd name="T70" fmla="*/ 328 w 1606"/>
                  <a:gd name="T71" fmla="*/ 830 h 1253"/>
                  <a:gd name="T72" fmla="*/ 170 w 1606"/>
                  <a:gd name="T73" fmla="*/ 845 h 1253"/>
                  <a:gd name="T74" fmla="*/ 84 w 1606"/>
                  <a:gd name="T75" fmla="*/ 868 h 1253"/>
                  <a:gd name="T76" fmla="*/ 39 w 1606"/>
                  <a:gd name="T77" fmla="*/ 876 h 1253"/>
                  <a:gd name="T78" fmla="*/ 33 w 1606"/>
                  <a:gd name="T79" fmla="*/ 941 h 1253"/>
                  <a:gd name="T80" fmla="*/ 44 w 1606"/>
                  <a:gd name="T81" fmla="*/ 1024 h 1253"/>
                  <a:gd name="T82" fmla="*/ 103 w 1606"/>
                  <a:gd name="T83" fmla="*/ 1058 h 1253"/>
                  <a:gd name="T84" fmla="*/ 289 w 1606"/>
                  <a:gd name="T85" fmla="*/ 1157 h 1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06" h="1253">
                    <a:moveTo>
                      <a:pt x="710" y="1221"/>
                    </a:moveTo>
                    <a:cubicBezTo>
                      <a:pt x="934" y="1239"/>
                      <a:pt x="1158" y="1253"/>
                      <a:pt x="1377" y="1200"/>
                    </a:cubicBezTo>
                    <a:cubicBezTo>
                      <a:pt x="1432" y="1186"/>
                      <a:pt x="1514" y="1171"/>
                      <a:pt x="1549" y="1122"/>
                    </a:cubicBezTo>
                    <a:cubicBezTo>
                      <a:pt x="1606" y="1039"/>
                      <a:pt x="1585" y="907"/>
                      <a:pt x="1568" y="817"/>
                    </a:cubicBezTo>
                    <a:cubicBezTo>
                      <a:pt x="1549" y="719"/>
                      <a:pt x="1554" y="619"/>
                      <a:pt x="1556" y="521"/>
                    </a:cubicBezTo>
                    <a:cubicBezTo>
                      <a:pt x="1557" y="450"/>
                      <a:pt x="1544" y="393"/>
                      <a:pt x="1529" y="325"/>
                    </a:cubicBezTo>
                    <a:cubicBezTo>
                      <a:pt x="1515" y="262"/>
                      <a:pt x="1539" y="143"/>
                      <a:pt x="1471" y="106"/>
                    </a:cubicBezTo>
                    <a:cubicBezTo>
                      <a:pt x="1450" y="94"/>
                      <a:pt x="1425" y="90"/>
                      <a:pt x="1398" y="89"/>
                    </a:cubicBezTo>
                    <a:cubicBezTo>
                      <a:pt x="1391" y="89"/>
                      <a:pt x="1384" y="89"/>
                      <a:pt x="1379" y="88"/>
                    </a:cubicBezTo>
                    <a:cubicBezTo>
                      <a:pt x="1377" y="88"/>
                      <a:pt x="1375" y="87"/>
                      <a:pt x="1374" y="87"/>
                    </a:cubicBezTo>
                    <a:cubicBezTo>
                      <a:pt x="1383" y="68"/>
                      <a:pt x="1383" y="46"/>
                      <a:pt x="1367" y="32"/>
                    </a:cubicBezTo>
                    <a:cubicBezTo>
                      <a:pt x="1347" y="15"/>
                      <a:pt x="1316" y="26"/>
                      <a:pt x="1305" y="49"/>
                    </a:cubicBezTo>
                    <a:cubicBezTo>
                      <a:pt x="1305" y="46"/>
                      <a:pt x="1308" y="43"/>
                      <a:pt x="1309" y="40"/>
                    </a:cubicBezTo>
                    <a:cubicBezTo>
                      <a:pt x="1309" y="38"/>
                      <a:pt x="1309" y="35"/>
                      <a:pt x="1309" y="33"/>
                    </a:cubicBezTo>
                    <a:cubicBezTo>
                      <a:pt x="1306" y="19"/>
                      <a:pt x="1295" y="8"/>
                      <a:pt x="1280" y="4"/>
                    </a:cubicBezTo>
                    <a:cubicBezTo>
                      <a:pt x="1258" y="0"/>
                      <a:pt x="1239" y="13"/>
                      <a:pt x="1232" y="32"/>
                    </a:cubicBezTo>
                    <a:cubicBezTo>
                      <a:pt x="1231" y="35"/>
                      <a:pt x="1231" y="37"/>
                      <a:pt x="1231" y="38"/>
                    </a:cubicBezTo>
                    <a:cubicBezTo>
                      <a:pt x="1233" y="38"/>
                      <a:pt x="1235" y="40"/>
                      <a:pt x="1235" y="40"/>
                    </a:cubicBezTo>
                    <a:cubicBezTo>
                      <a:pt x="1221" y="29"/>
                      <a:pt x="1199" y="32"/>
                      <a:pt x="1185" y="43"/>
                    </a:cubicBezTo>
                    <a:cubicBezTo>
                      <a:pt x="1171" y="54"/>
                      <a:pt x="1174" y="71"/>
                      <a:pt x="1171" y="85"/>
                    </a:cubicBezTo>
                    <a:cubicBezTo>
                      <a:pt x="1169" y="87"/>
                      <a:pt x="1167" y="89"/>
                      <a:pt x="1166" y="91"/>
                    </a:cubicBezTo>
                    <a:cubicBezTo>
                      <a:pt x="1161" y="97"/>
                      <a:pt x="1156" y="103"/>
                      <a:pt x="1152" y="110"/>
                    </a:cubicBezTo>
                    <a:cubicBezTo>
                      <a:pt x="1148" y="117"/>
                      <a:pt x="1145" y="124"/>
                      <a:pt x="1142" y="131"/>
                    </a:cubicBezTo>
                    <a:cubicBezTo>
                      <a:pt x="1143" y="141"/>
                      <a:pt x="1151" y="149"/>
                      <a:pt x="1157" y="158"/>
                    </a:cubicBezTo>
                    <a:cubicBezTo>
                      <a:pt x="1151" y="148"/>
                      <a:pt x="1144" y="138"/>
                      <a:pt x="1137" y="129"/>
                    </a:cubicBezTo>
                    <a:cubicBezTo>
                      <a:pt x="1135" y="127"/>
                      <a:pt x="1133" y="125"/>
                      <a:pt x="1131" y="122"/>
                    </a:cubicBezTo>
                    <a:cubicBezTo>
                      <a:pt x="1137" y="105"/>
                      <a:pt x="1143" y="85"/>
                      <a:pt x="1129" y="68"/>
                    </a:cubicBezTo>
                    <a:cubicBezTo>
                      <a:pt x="1110" y="46"/>
                      <a:pt x="1073" y="43"/>
                      <a:pt x="1059" y="71"/>
                    </a:cubicBezTo>
                    <a:cubicBezTo>
                      <a:pt x="1058" y="71"/>
                      <a:pt x="1055" y="70"/>
                      <a:pt x="1052" y="69"/>
                    </a:cubicBezTo>
                    <a:cubicBezTo>
                      <a:pt x="1046" y="68"/>
                      <a:pt x="1040" y="67"/>
                      <a:pt x="1034" y="66"/>
                    </a:cubicBezTo>
                    <a:cubicBezTo>
                      <a:pt x="1029" y="65"/>
                      <a:pt x="1023" y="64"/>
                      <a:pt x="1017" y="64"/>
                    </a:cubicBezTo>
                    <a:cubicBezTo>
                      <a:pt x="1015" y="64"/>
                      <a:pt x="1012" y="64"/>
                      <a:pt x="1009" y="65"/>
                    </a:cubicBezTo>
                    <a:cubicBezTo>
                      <a:pt x="1006" y="35"/>
                      <a:pt x="970" y="26"/>
                      <a:pt x="947" y="40"/>
                    </a:cubicBezTo>
                    <a:cubicBezTo>
                      <a:pt x="936" y="52"/>
                      <a:pt x="931" y="66"/>
                      <a:pt x="933" y="82"/>
                    </a:cubicBezTo>
                    <a:cubicBezTo>
                      <a:pt x="933" y="80"/>
                      <a:pt x="933" y="80"/>
                      <a:pt x="934" y="77"/>
                    </a:cubicBezTo>
                    <a:cubicBezTo>
                      <a:pt x="932" y="76"/>
                      <a:pt x="930" y="76"/>
                      <a:pt x="928" y="75"/>
                    </a:cubicBezTo>
                    <a:cubicBezTo>
                      <a:pt x="913" y="69"/>
                      <a:pt x="897" y="67"/>
                      <a:pt x="883" y="82"/>
                    </a:cubicBezTo>
                    <a:cubicBezTo>
                      <a:pt x="872" y="99"/>
                      <a:pt x="866" y="127"/>
                      <a:pt x="883" y="141"/>
                    </a:cubicBezTo>
                    <a:cubicBezTo>
                      <a:pt x="880" y="138"/>
                      <a:pt x="880" y="138"/>
                      <a:pt x="877" y="136"/>
                    </a:cubicBezTo>
                    <a:cubicBezTo>
                      <a:pt x="875" y="136"/>
                      <a:pt x="874" y="136"/>
                      <a:pt x="872" y="137"/>
                    </a:cubicBezTo>
                    <a:cubicBezTo>
                      <a:pt x="862" y="140"/>
                      <a:pt x="854" y="148"/>
                      <a:pt x="847" y="155"/>
                    </a:cubicBezTo>
                    <a:cubicBezTo>
                      <a:pt x="830" y="183"/>
                      <a:pt x="852" y="208"/>
                      <a:pt x="877" y="220"/>
                    </a:cubicBezTo>
                    <a:cubicBezTo>
                      <a:pt x="877" y="222"/>
                      <a:pt x="877" y="223"/>
                      <a:pt x="878" y="225"/>
                    </a:cubicBezTo>
                    <a:cubicBezTo>
                      <a:pt x="879" y="231"/>
                      <a:pt x="880" y="236"/>
                      <a:pt x="881" y="241"/>
                    </a:cubicBezTo>
                    <a:cubicBezTo>
                      <a:pt x="894" y="264"/>
                      <a:pt x="925" y="256"/>
                      <a:pt x="947" y="267"/>
                    </a:cubicBezTo>
                    <a:cubicBezTo>
                      <a:pt x="919" y="255"/>
                      <a:pt x="890" y="254"/>
                      <a:pt x="865" y="262"/>
                    </a:cubicBezTo>
                    <a:cubicBezTo>
                      <a:pt x="862" y="263"/>
                      <a:pt x="859" y="264"/>
                      <a:pt x="856" y="265"/>
                    </a:cubicBezTo>
                    <a:cubicBezTo>
                      <a:pt x="841" y="239"/>
                      <a:pt x="808" y="239"/>
                      <a:pt x="791" y="261"/>
                    </a:cubicBezTo>
                    <a:cubicBezTo>
                      <a:pt x="787" y="268"/>
                      <a:pt x="785" y="274"/>
                      <a:pt x="785" y="281"/>
                    </a:cubicBezTo>
                    <a:cubicBezTo>
                      <a:pt x="785" y="283"/>
                      <a:pt x="785" y="285"/>
                      <a:pt x="786" y="288"/>
                    </a:cubicBezTo>
                    <a:cubicBezTo>
                      <a:pt x="785" y="292"/>
                      <a:pt x="788" y="292"/>
                      <a:pt x="794" y="292"/>
                    </a:cubicBezTo>
                    <a:cubicBezTo>
                      <a:pt x="777" y="289"/>
                      <a:pt x="763" y="292"/>
                      <a:pt x="752" y="306"/>
                    </a:cubicBezTo>
                    <a:cubicBezTo>
                      <a:pt x="738" y="326"/>
                      <a:pt x="752" y="348"/>
                      <a:pt x="764" y="366"/>
                    </a:cubicBezTo>
                    <a:cubicBezTo>
                      <a:pt x="763" y="368"/>
                      <a:pt x="762" y="370"/>
                      <a:pt x="762" y="372"/>
                    </a:cubicBezTo>
                    <a:cubicBezTo>
                      <a:pt x="759" y="381"/>
                      <a:pt x="757" y="390"/>
                      <a:pt x="756" y="399"/>
                    </a:cubicBezTo>
                    <a:cubicBezTo>
                      <a:pt x="748" y="383"/>
                      <a:pt x="738" y="369"/>
                      <a:pt x="725" y="358"/>
                    </a:cubicBezTo>
                    <a:cubicBezTo>
                      <a:pt x="723" y="356"/>
                      <a:pt x="721" y="355"/>
                      <a:pt x="721" y="354"/>
                    </a:cubicBezTo>
                    <a:cubicBezTo>
                      <a:pt x="738" y="328"/>
                      <a:pt x="715" y="295"/>
                      <a:pt x="687" y="295"/>
                    </a:cubicBezTo>
                    <a:cubicBezTo>
                      <a:pt x="685" y="295"/>
                      <a:pt x="683" y="296"/>
                      <a:pt x="681" y="296"/>
                    </a:cubicBezTo>
                    <a:cubicBezTo>
                      <a:pt x="679" y="296"/>
                      <a:pt x="677" y="297"/>
                      <a:pt x="675" y="298"/>
                    </a:cubicBezTo>
                    <a:cubicBezTo>
                      <a:pt x="673" y="298"/>
                      <a:pt x="671" y="298"/>
                      <a:pt x="671" y="295"/>
                    </a:cubicBezTo>
                    <a:cubicBezTo>
                      <a:pt x="679" y="303"/>
                      <a:pt x="682" y="314"/>
                      <a:pt x="682" y="326"/>
                    </a:cubicBezTo>
                    <a:cubicBezTo>
                      <a:pt x="682" y="306"/>
                      <a:pt x="671" y="289"/>
                      <a:pt x="654" y="284"/>
                    </a:cubicBezTo>
                    <a:cubicBezTo>
                      <a:pt x="634" y="277"/>
                      <a:pt x="614" y="288"/>
                      <a:pt x="606" y="307"/>
                    </a:cubicBezTo>
                    <a:cubicBezTo>
                      <a:pt x="605" y="309"/>
                      <a:pt x="605" y="311"/>
                      <a:pt x="606" y="311"/>
                    </a:cubicBezTo>
                    <a:cubicBezTo>
                      <a:pt x="606" y="314"/>
                      <a:pt x="609" y="314"/>
                      <a:pt x="612" y="314"/>
                    </a:cubicBezTo>
                    <a:cubicBezTo>
                      <a:pt x="595" y="303"/>
                      <a:pt x="573" y="303"/>
                      <a:pt x="559" y="317"/>
                    </a:cubicBezTo>
                    <a:cubicBezTo>
                      <a:pt x="553" y="326"/>
                      <a:pt x="548" y="337"/>
                      <a:pt x="548" y="347"/>
                    </a:cubicBezTo>
                    <a:cubicBezTo>
                      <a:pt x="548" y="349"/>
                      <a:pt x="548" y="350"/>
                      <a:pt x="546" y="352"/>
                    </a:cubicBezTo>
                    <a:cubicBezTo>
                      <a:pt x="543" y="354"/>
                      <a:pt x="545" y="351"/>
                      <a:pt x="545" y="351"/>
                    </a:cubicBezTo>
                    <a:cubicBezTo>
                      <a:pt x="525" y="331"/>
                      <a:pt x="492" y="342"/>
                      <a:pt x="481" y="365"/>
                    </a:cubicBezTo>
                    <a:cubicBezTo>
                      <a:pt x="479" y="372"/>
                      <a:pt x="478" y="379"/>
                      <a:pt x="480" y="385"/>
                    </a:cubicBezTo>
                    <a:cubicBezTo>
                      <a:pt x="480" y="388"/>
                      <a:pt x="481" y="390"/>
                      <a:pt x="482" y="392"/>
                    </a:cubicBezTo>
                    <a:cubicBezTo>
                      <a:pt x="489" y="398"/>
                      <a:pt x="500" y="387"/>
                      <a:pt x="506" y="395"/>
                    </a:cubicBezTo>
                    <a:cubicBezTo>
                      <a:pt x="481" y="395"/>
                      <a:pt x="458" y="412"/>
                      <a:pt x="453" y="435"/>
                    </a:cubicBezTo>
                    <a:cubicBezTo>
                      <a:pt x="452" y="443"/>
                      <a:pt x="454" y="450"/>
                      <a:pt x="457" y="456"/>
                    </a:cubicBezTo>
                    <a:cubicBezTo>
                      <a:pt x="458" y="458"/>
                      <a:pt x="459" y="460"/>
                      <a:pt x="461" y="462"/>
                    </a:cubicBezTo>
                    <a:cubicBezTo>
                      <a:pt x="461" y="462"/>
                      <a:pt x="461" y="465"/>
                      <a:pt x="461" y="465"/>
                    </a:cubicBezTo>
                    <a:cubicBezTo>
                      <a:pt x="469" y="457"/>
                      <a:pt x="475" y="446"/>
                      <a:pt x="489" y="446"/>
                    </a:cubicBezTo>
                    <a:cubicBezTo>
                      <a:pt x="472" y="446"/>
                      <a:pt x="464" y="460"/>
                      <a:pt x="458" y="474"/>
                    </a:cubicBezTo>
                    <a:cubicBezTo>
                      <a:pt x="450" y="510"/>
                      <a:pt x="486" y="518"/>
                      <a:pt x="509" y="531"/>
                    </a:cubicBezTo>
                    <a:cubicBezTo>
                      <a:pt x="509" y="533"/>
                      <a:pt x="510" y="535"/>
                      <a:pt x="511" y="537"/>
                    </a:cubicBezTo>
                    <a:cubicBezTo>
                      <a:pt x="513" y="543"/>
                      <a:pt x="516" y="550"/>
                      <a:pt x="519" y="556"/>
                    </a:cubicBezTo>
                    <a:cubicBezTo>
                      <a:pt x="513" y="562"/>
                      <a:pt x="508" y="568"/>
                      <a:pt x="502" y="575"/>
                    </a:cubicBezTo>
                    <a:cubicBezTo>
                      <a:pt x="497" y="581"/>
                      <a:pt x="492" y="587"/>
                      <a:pt x="486" y="594"/>
                    </a:cubicBezTo>
                    <a:cubicBezTo>
                      <a:pt x="483" y="597"/>
                      <a:pt x="478" y="602"/>
                      <a:pt x="475" y="602"/>
                    </a:cubicBezTo>
                    <a:cubicBezTo>
                      <a:pt x="473" y="601"/>
                      <a:pt x="470" y="600"/>
                      <a:pt x="468" y="598"/>
                    </a:cubicBezTo>
                    <a:cubicBezTo>
                      <a:pt x="465" y="597"/>
                      <a:pt x="463" y="596"/>
                      <a:pt x="460" y="595"/>
                    </a:cubicBezTo>
                    <a:cubicBezTo>
                      <a:pt x="464" y="569"/>
                      <a:pt x="447" y="549"/>
                      <a:pt x="425" y="546"/>
                    </a:cubicBezTo>
                    <a:cubicBezTo>
                      <a:pt x="411" y="545"/>
                      <a:pt x="395" y="553"/>
                      <a:pt x="386" y="564"/>
                    </a:cubicBezTo>
                    <a:cubicBezTo>
                      <a:pt x="385" y="567"/>
                      <a:pt x="383" y="569"/>
                      <a:pt x="382" y="571"/>
                    </a:cubicBezTo>
                    <a:cubicBezTo>
                      <a:pt x="383" y="574"/>
                      <a:pt x="383" y="577"/>
                      <a:pt x="386" y="577"/>
                    </a:cubicBezTo>
                    <a:cubicBezTo>
                      <a:pt x="360" y="563"/>
                      <a:pt x="330" y="583"/>
                      <a:pt x="328" y="609"/>
                    </a:cubicBezTo>
                    <a:cubicBezTo>
                      <a:pt x="328" y="611"/>
                      <a:pt x="326" y="613"/>
                      <a:pt x="324" y="615"/>
                    </a:cubicBezTo>
                    <a:cubicBezTo>
                      <a:pt x="318" y="620"/>
                      <a:pt x="312" y="626"/>
                      <a:pt x="306" y="632"/>
                    </a:cubicBezTo>
                    <a:cubicBezTo>
                      <a:pt x="304" y="634"/>
                      <a:pt x="302" y="636"/>
                      <a:pt x="301" y="638"/>
                    </a:cubicBezTo>
                    <a:cubicBezTo>
                      <a:pt x="277" y="633"/>
                      <a:pt x="246" y="616"/>
                      <a:pt x="229" y="644"/>
                    </a:cubicBezTo>
                    <a:cubicBezTo>
                      <a:pt x="214" y="668"/>
                      <a:pt x="225" y="686"/>
                      <a:pt x="243" y="699"/>
                    </a:cubicBezTo>
                    <a:cubicBezTo>
                      <a:pt x="245" y="701"/>
                      <a:pt x="243" y="698"/>
                      <a:pt x="243" y="698"/>
                    </a:cubicBezTo>
                    <a:cubicBezTo>
                      <a:pt x="243" y="692"/>
                      <a:pt x="251" y="697"/>
                      <a:pt x="251" y="692"/>
                    </a:cubicBezTo>
                    <a:cubicBezTo>
                      <a:pt x="229" y="704"/>
                      <a:pt x="229" y="737"/>
                      <a:pt x="241" y="758"/>
                    </a:cubicBezTo>
                    <a:cubicBezTo>
                      <a:pt x="243" y="760"/>
                      <a:pt x="244" y="762"/>
                      <a:pt x="246" y="764"/>
                    </a:cubicBezTo>
                    <a:cubicBezTo>
                      <a:pt x="249" y="767"/>
                      <a:pt x="249" y="767"/>
                      <a:pt x="249" y="767"/>
                    </a:cubicBezTo>
                    <a:cubicBezTo>
                      <a:pt x="254" y="762"/>
                      <a:pt x="254" y="750"/>
                      <a:pt x="263" y="748"/>
                    </a:cubicBezTo>
                    <a:cubicBezTo>
                      <a:pt x="246" y="762"/>
                      <a:pt x="240" y="781"/>
                      <a:pt x="251" y="801"/>
                    </a:cubicBezTo>
                    <a:cubicBezTo>
                      <a:pt x="265" y="829"/>
                      <a:pt x="293" y="826"/>
                      <a:pt x="318" y="826"/>
                    </a:cubicBezTo>
                    <a:cubicBezTo>
                      <a:pt x="319" y="827"/>
                      <a:pt x="322" y="827"/>
                      <a:pt x="325" y="827"/>
                    </a:cubicBezTo>
                    <a:cubicBezTo>
                      <a:pt x="327" y="827"/>
                      <a:pt x="329" y="827"/>
                      <a:pt x="328" y="830"/>
                    </a:cubicBezTo>
                    <a:cubicBezTo>
                      <a:pt x="323" y="837"/>
                      <a:pt x="318" y="845"/>
                      <a:pt x="314" y="851"/>
                    </a:cubicBezTo>
                    <a:cubicBezTo>
                      <a:pt x="309" y="858"/>
                      <a:pt x="304" y="865"/>
                      <a:pt x="299" y="872"/>
                    </a:cubicBezTo>
                    <a:cubicBezTo>
                      <a:pt x="265" y="837"/>
                      <a:pt x="214" y="832"/>
                      <a:pt x="170" y="845"/>
                    </a:cubicBezTo>
                    <a:cubicBezTo>
                      <a:pt x="168" y="846"/>
                      <a:pt x="165" y="847"/>
                      <a:pt x="163" y="848"/>
                    </a:cubicBezTo>
                    <a:cubicBezTo>
                      <a:pt x="154" y="831"/>
                      <a:pt x="134" y="826"/>
                      <a:pt x="117" y="831"/>
                    </a:cubicBezTo>
                    <a:cubicBezTo>
                      <a:pt x="100" y="837"/>
                      <a:pt x="89" y="851"/>
                      <a:pt x="84" y="868"/>
                    </a:cubicBezTo>
                    <a:cubicBezTo>
                      <a:pt x="83" y="871"/>
                      <a:pt x="83" y="874"/>
                      <a:pt x="84" y="877"/>
                    </a:cubicBezTo>
                    <a:cubicBezTo>
                      <a:pt x="85" y="880"/>
                      <a:pt x="87" y="883"/>
                      <a:pt x="89" y="885"/>
                    </a:cubicBezTo>
                    <a:cubicBezTo>
                      <a:pt x="73" y="876"/>
                      <a:pt x="56" y="865"/>
                      <a:pt x="39" y="876"/>
                    </a:cubicBezTo>
                    <a:cubicBezTo>
                      <a:pt x="22" y="887"/>
                      <a:pt x="17" y="907"/>
                      <a:pt x="22" y="924"/>
                    </a:cubicBezTo>
                    <a:cubicBezTo>
                      <a:pt x="31" y="943"/>
                      <a:pt x="47" y="952"/>
                      <a:pt x="67" y="957"/>
                    </a:cubicBezTo>
                    <a:cubicBezTo>
                      <a:pt x="56" y="954"/>
                      <a:pt x="45" y="946"/>
                      <a:pt x="33" y="941"/>
                    </a:cubicBezTo>
                    <a:cubicBezTo>
                      <a:pt x="31" y="942"/>
                      <a:pt x="29" y="943"/>
                      <a:pt x="27" y="944"/>
                    </a:cubicBezTo>
                    <a:cubicBezTo>
                      <a:pt x="23" y="947"/>
                      <a:pt x="19" y="950"/>
                      <a:pt x="17" y="954"/>
                    </a:cubicBezTo>
                    <a:cubicBezTo>
                      <a:pt x="0" y="982"/>
                      <a:pt x="14" y="1019"/>
                      <a:pt x="44" y="1024"/>
                    </a:cubicBezTo>
                    <a:cubicBezTo>
                      <a:pt x="44" y="1024"/>
                      <a:pt x="44" y="1022"/>
                      <a:pt x="44" y="1024"/>
                    </a:cubicBezTo>
                    <a:cubicBezTo>
                      <a:pt x="45" y="1029"/>
                      <a:pt x="46" y="1034"/>
                      <a:pt x="47" y="1038"/>
                    </a:cubicBezTo>
                    <a:cubicBezTo>
                      <a:pt x="59" y="1058"/>
                      <a:pt x="81" y="1063"/>
                      <a:pt x="103" y="1058"/>
                    </a:cubicBezTo>
                    <a:cubicBezTo>
                      <a:pt x="105" y="1060"/>
                      <a:pt x="107" y="1062"/>
                      <a:pt x="109" y="1065"/>
                    </a:cubicBezTo>
                    <a:cubicBezTo>
                      <a:pt x="147" y="1111"/>
                      <a:pt x="209" y="1142"/>
                      <a:pt x="265" y="1152"/>
                    </a:cubicBezTo>
                    <a:cubicBezTo>
                      <a:pt x="273" y="1153"/>
                      <a:pt x="281" y="1155"/>
                      <a:pt x="289" y="1157"/>
                    </a:cubicBezTo>
                    <a:cubicBezTo>
                      <a:pt x="330" y="1166"/>
                      <a:pt x="373" y="1170"/>
                      <a:pt x="411" y="1179"/>
                    </a:cubicBezTo>
                    <a:cubicBezTo>
                      <a:pt x="508" y="1205"/>
                      <a:pt x="610" y="1213"/>
                      <a:pt x="710" y="1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Freeform 6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473" y="2880"/>
                <a:ext cx="1793" cy="582"/>
              </a:xfrm>
              <a:custGeom>
                <a:avLst/>
                <a:gdLst>
                  <a:gd name="T0" fmla="*/ 667 w 758"/>
                  <a:gd name="T1" fmla="*/ 236 h 246"/>
                  <a:gd name="T2" fmla="*/ 507 w 758"/>
                  <a:gd name="T3" fmla="*/ 229 h 246"/>
                  <a:gd name="T4" fmla="*/ 370 w 758"/>
                  <a:gd name="T5" fmla="*/ 245 h 246"/>
                  <a:gd name="T6" fmla="*/ 215 w 758"/>
                  <a:gd name="T7" fmla="*/ 229 h 246"/>
                  <a:gd name="T8" fmla="*/ 0 w 758"/>
                  <a:gd name="T9" fmla="*/ 232 h 246"/>
                  <a:gd name="T10" fmla="*/ 51 w 758"/>
                  <a:gd name="T11" fmla="*/ 215 h 246"/>
                  <a:gd name="T12" fmla="*/ 85 w 758"/>
                  <a:gd name="T13" fmla="*/ 180 h 246"/>
                  <a:gd name="T14" fmla="*/ 111 w 758"/>
                  <a:gd name="T15" fmla="*/ 145 h 246"/>
                  <a:gd name="T16" fmla="*/ 106 w 758"/>
                  <a:gd name="T17" fmla="*/ 84 h 246"/>
                  <a:gd name="T18" fmla="*/ 146 w 758"/>
                  <a:gd name="T19" fmla="*/ 82 h 246"/>
                  <a:gd name="T20" fmla="*/ 223 w 758"/>
                  <a:gd name="T21" fmla="*/ 55 h 246"/>
                  <a:gd name="T22" fmla="*/ 272 w 758"/>
                  <a:gd name="T23" fmla="*/ 89 h 246"/>
                  <a:gd name="T24" fmla="*/ 343 w 758"/>
                  <a:gd name="T25" fmla="*/ 145 h 246"/>
                  <a:gd name="T26" fmla="*/ 454 w 758"/>
                  <a:gd name="T27" fmla="*/ 179 h 246"/>
                  <a:gd name="T28" fmla="*/ 536 w 758"/>
                  <a:gd name="T29" fmla="*/ 181 h 246"/>
                  <a:gd name="T30" fmla="*/ 635 w 758"/>
                  <a:gd name="T31" fmla="*/ 193 h 246"/>
                  <a:gd name="T32" fmla="*/ 758 w 758"/>
                  <a:gd name="T33" fmla="*/ 209 h 246"/>
                  <a:gd name="T34" fmla="*/ 579 w 758"/>
                  <a:gd name="T35" fmla="*/ 211 h 246"/>
                  <a:gd name="T36" fmla="*/ 665 w 758"/>
                  <a:gd name="T37" fmla="*/ 2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58" h="246">
                    <a:moveTo>
                      <a:pt x="667" y="236"/>
                    </a:moveTo>
                    <a:cubicBezTo>
                      <a:pt x="607" y="239"/>
                      <a:pt x="565" y="230"/>
                      <a:pt x="507" y="229"/>
                    </a:cubicBezTo>
                    <a:cubicBezTo>
                      <a:pt x="451" y="229"/>
                      <a:pt x="434" y="245"/>
                      <a:pt x="370" y="245"/>
                    </a:cubicBezTo>
                    <a:cubicBezTo>
                      <a:pt x="280" y="246"/>
                      <a:pt x="260" y="233"/>
                      <a:pt x="215" y="229"/>
                    </a:cubicBezTo>
                    <a:cubicBezTo>
                      <a:pt x="156" y="224"/>
                      <a:pt x="80" y="228"/>
                      <a:pt x="0" y="232"/>
                    </a:cubicBezTo>
                    <a:cubicBezTo>
                      <a:pt x="9" y="225"/>
                      <a:pt x="31" y="227"/>
                      <a:pt x="51" y="215"/>
                    </a:cubicBezTo>
                    <a:cubicBezTo>
                      <a:pt x="41" y="206"/>
                      <a:pt x="75" y="183"/>
                      <a:pt x="85" y="180"/>
                    </a:cubicBezTo>
                    <a:cubicBezTo>
                      <a:pt x="72" y="167"/>
                      <a:pt x="76" y="148"/>
                      <a:pt x="111" y="145"/>
                    </a:cubicBezTo>
                    <a:cubicBezTo>
                      <a:pt x="102" y="124"/>
                      <a:pt x="92" y="102"/>
                      <a:pt x="106" y="84"/>
                    </a:cubicBezTo>
                    <a:cubicBezTo>
                      <a:pt x="115" y="72"/>
                      <a:pt x="134" y="80"/>
                      <a:pt x="146" y="82"/>
                    </a:cubicBezTo>
                    <a:cubicBezTo>
                      <a:pt x="139" y="67"/>
                      <a:pt x="180" y="0"/>
                      <a:pt x="223" y="55"/>
                    </a:cubicBezTo>
                    <a:cubicBezTo>
                      <a:pt x="265" y="50"/>
                      <a:pt x="275" y="53"/>
                      <a:pt x="272" y="89"/>
                    </a:cubicBezTo>
                    <a:cubicBezTo>
                      <a:pt x="313" y="82"/>
                      <a:pt x="347" y="102"/>
                      <a:pt x="343" y="145"/>
                    </a:cubicBezTo>
                    <a:cubicBezTo>
                      <a:pt x="385" y="138"/>
                      <a:pt x="437" y="127"/>
                      <a:pt x="454" y="179"/>
                    </a:cubicBezTo>
                    <a:cubicBezTo>
                      <a:pt x="482" y="167"/>
                      <a:pt x="510" y="148"/>
                      <a:pt x="536" y="181"/>
                    </a:cubicBezTo>
                    <a:cubicBezTo>
                      <a:pt x="558" y="160"/>
                      <a:pt x="610" y="186"/>
                      <a:pt x="635" y="193"/>
                    </a:cubicBezTo>
                    <a:cubicBezTo>
                      <a:pt x="674" y="203"/>
                      <a:pt x="712" y="207"/>
                      <a:pt x="758" y="209"/>
                    </a:cubicBezTo>
                    <a:cubicBezTo>
                      <a:pt x="758" y="217"/>
                      <a:pt x="580" y="207"/>
                      <a:pt x="579" y="211"/>
                    </a:cubicBezTo>
                    <a:cubicBezTo>
                      <a:pt x="575" y="222"/>
                      <a:pt x="682" y="234"/>
                      <a:pt x="665" y="2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77500" lnSpcReduction="20000"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3191" b="5810"/>
            <a:stretch>
              <a:fillRect/>
            </a:stretch>
          </p:blipFill>
          <p:spPr>
            <a:xfrm>
              <a:off x="4994166" y="1087401"/>
              <a:ext cx="7203311" cy="5770599"/>
            </a:xfrm>
            <a:prstGeom prst="rect">
              <a:avLst/>
            </a:prstGeom>
          </p:spPr>
        </p:pic>
        <p:sp>
          <p:nvSpPr>
            <p:cNvPr id="14" name="Freeform 10"/>
            <p:cNvSpPr/>
            <p:nvPr>
              <p:custDataLst>
                <p:tags r:id="rId9"/>
              </p:custDataLst>
            </p:nvPr>
          </p:nvSpPr>
          <p:spPr bwMode="auto">
            <a:xfrm>
              <a:off x="2131845" y="4129526"/>
              <a:ext cx="3449638" cy="893763"/>
            </a:xfrm>
            <a:custGeom>
              <a:avLst/>
              <a:gdLst>
                <a:gd name="T0" fmla="*/ 917 w 917"/>
                <a:gd name="T1" fmla="*/ 142 h 235"/>
                <a:gd name="T2" fmla="*/ 779 w 917"/>
                <a:gd name="T3" fmla="*/ 126 h 235"/>
                <a:gd name="T4" fmla="*/ 739 w 917"/>
                <a:gd name="T5" fmla="*/ 125 h 235"/>
                <a:gd name="T6" fmla="*/ 700 w 917"/>
                <a:gd name="T7" fmla="*/ 129 h 235"/>
                <a:gd name="T8" fmla="*/ 658 w 917"/>
                <a:gd name="T9" fmla="*/ 113 h 235"/>
                <a:gd name="T10" fmla="*/ 638 w 917"/>
                <a:gd name="T11" fmla="*/ 91 h 235"/>
                <a:gd name="T12" fmla="*/ 614 w 917"/>
                <a:gd name="T13" fmla="*/ 69 h 235"/>
                <a:gd name="T14" fmla="*/ 579 w 917"/>
                <a:gd name="T15" fmla="*/ 49 h 235"/>
                <a:gd name="T16" fmla="*/ 579 w 917"/>
                <a:gd name="T17" fmla="*/ 22 h 235"/>
                <a:gd name="T18" fmla="*/ 535 w 917"/>
                <a:gd name="T19" fmla="*/ 43 h 235"/>
                <a:gd name="T20" fmla="*/ 506 w 917"/>
                <a:gd name="T21" fmla="*/ 69 h 235"/>
                <a:gd name="T22" fmla="*/ 491 w 917"/>
                <a:gd name="T23" fmla="*/ 92 h 235"/>
                <a:gd name="T24" fmla="*/ 467 w 917"/>
                <a:gd name="T25" fmla="*/ 114 h 235"/>
                <a:gd name="T26" fmla="*/ 437 w 917"/>
                <a:gd name="T27" fmla="*/ 128 h 235"/>
                <a:gd name="T28" fmla="*/ 401 w 917"/>
                <a:gd name="T29" fmla="*/ 127 h 235"/>
                <a:gd name="T30" fmla="*/ 365 w 917"/>
                <a:gd name="T31" fmla="*/ 138 h 235"/>
                <a:gd name="T32" fmla="*/ 286 w 917"/>
                <a:gd name="T33" fmla="*/ 129 h 235"/>
                <a:gd name="T34" fmla="*/ 226 w 917"/>
                <a:gd name="T35" fmla="*/ 122 h 235"/>
                <a:gd name="T36" fmla="*/ 131 w 917"/>
                <a:gd name="T37" fmla="*/ 135 h 235"/>
                <a:gd name="T38" fmla="*/ 0 w 917"/>
                <a:gd name="T39" fmla="*/ 142 h 235"/>
                <a:gd name="T40" fmla="*/ 174 w 917"/>
                <a:gd name="T41" fmla="*/ 154 h 235"/>
                <a:gd name="T42" fmla="*/ 222 w 917"/>
                <a:gd name="T43" fmla="*/ 171 h 235"/>
                <a:gd name="T44" fmla="*/ 255 w 917"/>
                <a:gd name="T45" fmla="*/ 192 h 235"/>
                <a:gd name="T46" fmla="*/ 290 w 917"/>
                <a:gd name="T47" fmla="*/ 185 h 235"/>
                <a:gd name="T48" fmla="*/ 341 w 917"/>
                <a:gd name="T49" fmla="*/ 185 h 235"/>
                <a:gd name="T50" fmla="*/ 405 w 917"/>
                <a:gd name="T51" fmla="*/ 193 h 235"/>
                <a:gd name="T52" fmla="*/ 435 w 917"/>
                <a:gd name="T53" fmla="*/ 203 h 235"/>
                <a:gd name="T54" fmla="*/ 471 w 917"/>
                <a:gd name="T55" fmla="*/ 217 h 235"/>
                <a:gd name="T56" fmla="*/ 518 w 917"/>
                <a:gd name="T57" fmla="*/ 215 h 235"/>
                <a:gd name="T58" fmla="*/ 568 w 917"/>
                <a:gd name="T59" fmla="*/ 207 h 235"/>
                <a:gd name="T60" fmla="*/ 613 w 917"/>
                <a:gd name="T61" fmla="*/ 209 h 235"/>
                <a:gd name="T62" fmla="*/ 674 w 917"/>
                <a:gd name="T63" fmla="*/ 202 h 235"/>
                <a:gd name="T64" fmla="*/ 581 w 917"/>
                <a:gd name="T65" fmla="*/ 196 h 235"/>
                <a:gd name="T66" fmla="*/ 759 w 917"/>
                <a:gd name="T67" fmla="*/ 154 h 235"/>
                <a:gd name="T68" fmla="*/ 694 w 917"/>
                <a:gd name="T69" fmla="*/ 136 h 235"/>
                <a:gd name="T70" fmla="*/ 840 w 917"/>
                <a:gd name="T71" fmla="*/ 135 h 235"/>
                <a:gd name="T72" fmla="*/ 760 w 917"/>
                <a:gd name="T73" fmla="*/ 145 h 235"/>
                <a:gd name="T74" fmla="*/ 917 w 917"/>
                <a:gd name="T75" fmla="*/ 14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7" h="235">
                  <a:moveTo>
                    <a:pt x="917" y="142"/>
                  </a:moveTo>
                  <a:cubicBezTo>
                    <a:pt x="886" y="123"/>
                    <a:pt x="810" y="121"/>
                    <a:pt x="779" y="126"/>
                  </a:cubicBezTo>
                  <a:cubicBezTo>
                    <a:pt x="767" y="115"/>
                    <a:pt x="747" y="111"/>
                    <a:pt x="739" y="125"/>
                  </a:cubicBezTo>
                  <a:cubicBezTo>
                    <a:pt x="724" y="124"/>
                    <a:pt x="710" y="115"/>
                    <a:pt x="700" y="129"/>
                  </a:cubicBezTo>
                  <a:cubicBezTo>
                    <a:pt x="689" y="118"/>
                    <a:pt x="672" y="109"/>
                    <a:pt x="658" y="113"/>
                  </a:cubicBezTo>
                  <a:cubicBezTo>
                    <a:pt x="659" y="100"/>
                    <a:pt x="652" y="93"/>
                    <a:pt x="638" y="91"/>
                  </a:cubicBezTo>
                  <a:cubicBezTo>
                    <a:pt x="647" y="74"/>
                    <a:pt x="631" y="61"/>
                    <a:pt x="614" y="69"/>
                  </a:cubicBezTo>
                  <a:cubicBezTo>
                    <a:pt x="624" y="51"/>
                    <a:pt x="599" y="32"/>
                    <a:pt x="579" y="49"/>
                  </a:cubicBezTo>
                  <a:cubicBezTo>
                    <a:pt x="582" y="32"/>
                    <a:pt x="590" y="47"/>
                    <a:pt x="579" y="22"/>
                  </a:cubicBezTo>
                  <a:cubicBezTo>
                    <a:pt x="576" y="19"/>
                    <a:pt x="538" y="0"/>
                    <a:pt x="535" y="43"/>
                  </a:cubicBezTo>
                  <a:cubicBezTo>
                    <a:pt x="516" y="32"/>
                    <a:pt x="499" y="45"/>
                    <a:pt x="506" y="69"/>
                  </a:cubicBezTo>
                  <a:cubicBezTo>
                    <a:pt x="495" y="64"/>
                    <a:pt x="479" y="80"/>
                    <a:pt x="491" y="92"/>
                  </a:cubicBezTo>
                  <a:cubicBezTo>
                    <a:pt x="476" y="81"/>
                    <a:pt x="460" y="96"/>
                    <a:pt x="467" y="114"/>
                  </a:cubicBezTo>
                  <a:cubicBezTo>
                    <a:pt x="440" y="108"/>
                    <a:pt x="425" y="112"/>
                    <a:pt x="437" y="128"/>
                  </a:cubicBezTo>
                  <a:cubicBezTo>
                    <a:pt x="410" y="106"/>
                    <a:pt x="408" y="114"/>
                    <a:pt x="401" y="127"/>
                  </a:cubicBezTo>
                  <a:cubicBezTo>
                    <a:pt x="391" y="146"/>
                    <a:pt x="388" y="110"/>
                    <a:pt x="365" y="138"/>
                  </a:cubicBezTo>
                  <a:cubicBezTo>
                    <a:pt x="357" y="117"/>
                    <a:pt x="316" y="95"/>
                    <a:pt x="286" y="129"/>
                  </a:cubicBezTo>
                  <a:cubicBezTo>
                    <a:pt x="272" y="117"/>
                    <a:pt x="253" y="92"/>
                    <a:pt x="226" y="122"/>
                  </a:cubicBezTo>
                  <a:cubicBezTo>
                    <a:pt x="206" y="121"/>
                    <a:pt x="131" y="96"/>
                    <a:pt x="131" y="135"/>
                  </a:cubicBezTo>
                  <a:cubicBezTo>
                    <a:pt x="96" y="140"/>
                    <a:pt x="35" y="137"/>
                    <a:pt x="0" y="142"/>
                  </a:cubicBezTo>
                  <a:cubicBezTo>
                    <a:pt x="76" y="151"/>
                    <a:pt x="152" y="145"/>
                    <a:pt x="174" y="154"/>
                  </a:cubicBezTo>
                  <a:cubicBezTo>
                    <a:pt x="190" y="160"/>
                    <a:pt x="206" y="168"/>
                    <a:pt x="222" y="171"/>
                  </a:cubicBezTo>
                  <a:cubicBezTo>
                    <a:pt x="236" y="173"/>
                    <a:pt x="262" y="169"/>
                    <a:pt x="255" y="192"/>
                  </a:cubicBezTo>
                  <a:cubicBezTo>
                    <a:pt x="265" y="196"/>
                    <a:pt x="281" y="193"/>
                    <a:pt x="290" y="185"/>
                  </a:cubicBezTo>
                  <a:cubicBezTo>
                    <a:pt x="293" y="215"/>
                    <a:pt x="329" y="203"/>
                    <a:pt x="341" y="185"/>
                  </a:cubicBezTo>
                  <a:cubicBezTo>
                    <a:pt x="336" y="226"/>
                    <a:pt x="386" y="206"/>
                    <a:pt x="405" y="193"/>
                  </a:cubicBezTo>
                  <a:cubicBezTo>
                    <a:pt x="399" y="214"/>
                    <a:pt x="423" y="214"/>
                    <a:pt x="435" y="203"/>
                  </a:cubicBezTo>
                  <a:cubicBezTo>
                    <a:pt x="423" y="229"/>
                    <a:pt x="458" y="229"/>
                    <a:pt x="471" y="217"/>
                  </a:cubicBezTo>
                  <a:cubicBezTo>
                    <a:pt x="468" y="235"/>
                    <a:pt x="513" y="235"/>
                    <a:pt x="518" y="215"/>
                  </a:cubicBezTo>
                  <a:cubicBezTo>
                    <a:pt x="533" y="222"/>
                    <a:pt x="564" y="224"/>
                    <a:pt x="568" y="207"/>
                  </a:cubicBezTo>
                  <a:cubicBezTo>
                    <a:pt x="575" y="226"/>
                    <a:pt x="601" y="212"/>
                    <a:pt x="613" y="209"/>
                  </a:cubicBezTo>
                  <a:cubicBezTo>
                    <a:pt x="633" y="204"/>
                    <a:pt x="656" y="205"/>
                    <a:pt x="674" y="202"/>
                  </a:cubicBezTo>
                  <a:cubicBezTo>
                    <a:pt x="643" y="199"/>
                    <a:pt x="607" y="203"/>
                    <a:pt x="581" y="196"/>
                  </a:cubicBezTo>
                  <a:cubicBezTo>
                    <a:pt x="642" y="192"/>
                    <a:pt x="700" y="169"/>
                    <a:pt x="759" y="154"/>
                  </a:cubicBezTo>
                  <a:cubicBezTo>
                    <a:pt x="739" y="156"/>
                    <a:pt x="694" y="159"/>
                    <a:pt x="694" y="136"/>
                  </a:cubicBezTo>
                  <a:cubicBezTo>
                    <a:pt x="716" y="135"/>
                    <a:pt x="817" y="132"/>
                    <a:pt x="840" y="135"/>
                  </a:cubicBezTo>
                  <a:cubicBezTo>
                    <a:pt x="837" y="136"/>
                    <a:pt x="763" y="144"/>
                    <a:pt x="760" y="145"/>
                  </a:cubicBezTo>
                  <a:cubicBezTo>
                    <a:pt x="778" y="141"/>
                    <a:pt x="898" y="142"/>
                    <a:pt x="917" y="142"/>
                  </a:cubicBezTo>
                </a:path>
              </a:pathLst>
            </a:custGeom>
            <a:solidFill>
              <a:schemeClr val="accent5">
                <a:alpha val="21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876300" y="334645"/>
            <a:ext cx="10440035" cy="1116000"/>
          </a:xfrm>
        </p:spPr>
        <p:txBody>
          <a:bodyPr anchor="ctr" anchorCtr="0">
            <a:normAutofit/>
          </a:bodyPr>
          <a:lstStyle>
            <a:lvl1pPr>
              <a:defRPr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1"/>
            </p:custDataLst>
          </p:nvPr>
        </p:nvSpPr>
        <p:spPr>
          <a:xfrm>
            <a:off x="876000" y="1852295"/>
            <a:ext cx="10440000" cy="4320000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931400" y="556895"/>
            <a:ext cx="1872000" cy="6580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0" y="2034179"/>
            <a:ext cx="12192000" cy="2562307"/>
            <a:chOff x="0" y="2034179"/>
            <a:chExt cx="12192000" cy="2562307"/>
          </a:xfrm>
        </p:grpSpPr>
        <p:sp>
          <p:nvSpPr>
            <p:cNvPr id="2" name="矩形 1"/>
            <p:cNvSpPr/>
            <p:nvPr>
              <p:custDataLst>
                <p:tags r:id="rId3"/>
              </p:custDataLst>
            </p:nvPr>
          </p:nvSpPr>
          <p:spPr>
            <a:xfrm>
              <a:off x="0" y="2129742"/>
              <a:ext cx="12192000" cy="24667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5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3191" b="5810"/>
            <a:stretch>
              <a:fillRect/>
            </a:stretch>
          </p:blipFill>
          <p:spPr>
            <a:xfrm>
              <a:off x="8610599" y="2034179"/>
              <a:ext cx="3198471" cy="2562307"/>
            </a:xfrm>
            <a:prstGeom prst="rect">
              <a:avLst/>
            </a:prstGeom>
          </p:spPr>
        </p:pic>
      </p:grp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669925" y="2371038"/>
            <a:ext cx="7432354" cy="870111"/>
          </a:xfrm>
          <a:noFill/>
        </p:spPr>
        <p:txBody>
          <a:bodyPr lIns="90000" rIns="90000" anchor="b"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69925" y="3315332"/>
            <a:ext cx="7432354" cy="1082874"/>
          </a:xfrm>
          <a:noFill/>
        </p:spPr>
        <p:txBody>
          <a:bodyPr lIns="90000" rIns="90000" anchor="t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635" y="252730"/>
            <a:ext cx="12192635" cy="1266825"/>
          </a:xfrm>
          <a:prstGeom prst="rect">
            <a:avLst/>
          </a:prstGeom>
          <a:solidFill>
            <a:srgbClr val="006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1400" y="556895"/>
            <a:ext cx="1872000" cy="65802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76300" y="333375"/>
            <a:ext cx="10440035" cy="1116000"/>
          </a:xfrm>
        </p:spPr>
        <p:txBody>
          <a:bodyPr anchor="ctr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874712" y="1854200"/>
            <a:ext cx="5112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198600" y="1854200"/>
            <a:ext cx="5112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635" y="252730"/>
            <a:ext cx="12192635" cy="1266825"/>
          </a:xfrm>
          <a:prstGeom prst="rect">
            <a:avLst/>
          </a:prstGeom>
          <a:solidFill>
            <a:srgbClr val="006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1400" y="556895"/>
            <a:ext cx="1872000" cy="65802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75030" y="334645"/>
            <a:ext cx="10440035" cy="1116000"/>
          </a:xfrm>
        </p:spPr>
        <p:txBody>
          <a:bodyPr anchor="ctr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874713" y="1854298"/>
            <a:ext cx="5112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874712" y="2716271"/>
            <a:ext cx="5112000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6"/>
            </p:custDataLst>
          </p:nvPr>
        </p:nvSpPr>
        <p:spPr>
          <a:xfrm>
            <a:off x="6195764" y="1854298"/>
            <a:ext cx="5112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195760" y="2716271"/>
            <a:ext cx="5112001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74800" y="334800"/>
            <a:ext cx="4176000" cy="162000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93525" y="334800"/>
            <a:ext cx="6120000" cy="583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74800" y="2111473"/>
            <a:ext cx="4176000" cy="4053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9795909" y="333375"/>
            <a:ext cx="1512000" cy="5832000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74800" y="334800"/>
            <a:ext cx="8784000" cy="5832000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85.xml"/><Relationship Id="rId16" Type="http://schemas.openxmlformats.org/officeDocument/2006/relationships/tags" Target="../tags/tag84.xml"/><Relationship Id="rId15" Type="http://schemas.openxmlformats.org/officeDocument/2006/relationships/tags" Target="../tags/tag83.xml"/><Relationship Id="rId14" Type="http://schemas.openxmlformats.org/officeDocument/2006/relationships/tags" Target="../tags/tag82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76000" y="333375"/>
            <a:ext cx="10440000" cy="1366838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76000" y="1854000"/>
            <a:ext cx="10440000" cy="432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88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8" Type="http://schemas.openxmlformats.org/officeDocument/2006/relationships/notesSlide" Target="../notesSlides/notesSlide1.xml"/><Relationship Id="rId27" Type="http://schemas.openxmlformats.org/officeDocument/2006/relationships/slideLayout" Target="../slideLayouts/slideLayout2.xml"/><Relationship Id="rId26" Type="http://schemas.openxmlformats.org/officeDocument/2006/relationships/tags" Target="../tags/tag114.xml"/><Relationship Id="rId25" Type="http://schemas.openxmlformats.org/officeDocument/2006/relationships/tags" Target="../tags/tag113.xml"/><Relationship Id="rId24" Type="http://schemas.openxmlformats.org/officeDocument/2006/relationships/tags" Target="../tags/tag112.xml"/><Relationship Id="rId23" Type="http://schemas.openxmlformats.org/officeDocument/2006/relationships/tags" Target="../tags/tag111.xml"/><Relationship Id="rId22" Type="http://schemas.openxmlformats.org/officeDocument/2006/relationships/tags" Target="../tags/tag110.xml"/><Relationship Id="rId21" Type="http://schemas.openxmlformats.org/officeDocument/2006/relationships/tags" Target="../tags/tag109.xml"/><Relationship Id="rId20" Type="http://schemas.openxmlformats.org/officeDocument/2006/relationships/tags" Target="../tags/tag108.xml"/><Relationship Id="rId2" Type="http://schemas.openxmlformats.org/officeDocument/2006/relationships/tags" Target="../tags/tag90.xml"/><Relationship Id="rId19" Type="http://schemas.openxmlformats.org/officeDocument/2006/relationships/tags" Target="../tags/tag107.xml"/><Relationship Id="rId18" Type="http://schemas.openxmlformats.org/officeDocument/2006/relationships/tags" Target="../tags/tag106.xml"/><Relationship Id="rId17" Type="http://schemas.openxmlformats.org/officeDocument/2006/relationships/tags" Target="../tags/tag105.xml"/><Relationship Id="rId16" Type="http://schemas.openxmlformats.org/officeDocument/2006/relationships/tags" Target="../tags/tag104.xml"/><Relationship Id="rId15" Type="http://schemas.openxmlformats.org/officeDocument/2006/relationships/tags" Target="../tags/tag103.xml"/><Relationship Id="rId14" Type="http://schemas.openxmlformats.org/officeDocument/2006/relationships/tags" Target="../tags/tag102.xml"/><Relationship Id="rId13" Type="http://schemas.openxmlformats.org/officeDocument/2006/relationships/tags" Target="../tags/tag101.xml"/><Relationship Id="rId12" Type="http://schemas.openxmlformats.org/officeDocument/2006/relationships/tags" Target="../tags/tag10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tags" Target="../tags/tag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5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image" Target="../media/image8.png"/><Relationship Id="rId7" Type="http://schemas.openxmlformats.org/officeDocument/2006/relationships/tags" Target="../tags/tag119.xml"/><Relationship Id="rId6" Type="http://schemas.openxmlformats.org/officeDocument/2006/relationships/image" Target="../media/image7.png"/><Relationship Id="rId5" Type="http://schemas.openxmlformats.org/officeDocument/2006/relationships/tags" Target="../tags/tag118.xml"/><Relationship Id="rId4" Type="http://schemas.openxmlformats.org/officeDocument/2006/relationships/image" Target="../media/image6.png"/><Relationship Id="rId3" Type="http://schemas.openxmlformats.org/officeDocument/2006/relationships/tags" Target="../tags/tag117.xml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4.xml"/><Relationship Id="rId1" Type="http://schemas.openxmlformats.org/officeDocument/2006/relationships/tags" Target="../tags/tag116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2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24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6341" y="2147570"/>
            <a:ext cx="6106819" cy="897834"/>
          </a:xfrm>
        </p:spPr>
        <p:txBody>
          <a:bodyPr/>
          <a:p>
            <a:r>
              <a:rPr lang="zh-CN" altLang="zh-CN"/>
              <a:t>微课</a:t>
            </a:r>
            <a:r>
              <a:rPr lang="zh-CN" altLang="zh-CN">
                <a:sym typeface="+mn-ea"/>
              </a:rPr>
              <a:t>怎么做</a:t>
            </a:r>
            <a:r>
              <a:rPr lang="zh-CN" altLang="zh-CN"/>
              <a:t> ？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54455" y="3738245"/>
            <a:ext cx="9799320" cy="2211070"/>
          </a:xfrm>
        </p:spPr>
        <p:txBody>
          <a:bodyPr>
            <a:normAutofit lnSpcReduction="10000"/>
          </a:bodyPr>
          <a:p>
            <a:endParaRPr lang="zh-CN" altLang="en-US"/>
          </a:p>
          <a:p>
            <a:r>
              <a:rPr lang="zh-CN" altLang="en-US" sz="2400"/>
              <a:t>计算机基础教学委员会</a:t>
            </a:r>
            <a:endParaRPr lang="zh-CN" altLang="en-US" sz="2400"/>
          </a:p>
          <a:p>
            <a:r>
              <a:rPr lang="en-US" altLang="zh-CN" sz="2400"/>
              <a:t>           </a:t>
            </a:r>
            <a:r>
              <a:rPr lang="zh-CN" altLang="en-US" sz="2400"/>
              <a:t>屈立成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      2020</a:t>
            </a:r>
            <a:r>
              <a:rPr lang="zh-CN" altLang="en-US" sz="2400"/>
              <a:t>年</a:t>
            </a:r>
            <a:r>
              <a:rPr lang="en-US" altLang="zh-CN" sz="2400"/>
              <a:t>11</a:t>
            </a:r>
            <a:r>
              <a:rPr lang="zh-CN" altLang="en-US" sz="2400"/>
              <a:t>月</a:t>
            </a:r>
            <a:endParaRPr lang="zh-CN" altLang="en-US" sz="2400"/>
          </a:p>
        </p:txBody>
      </p:sp>
      <p:pic>
        <p:nvPicPr>
          <p:cNvPr id="4" name="Far away from home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26335" y="3119120"/>
            <a:ext cx="619125" cy="619125"/>
          </a:xfrm>
          <a:prstGeom prst="rect">
            <a:avLst/>
          </a:prstGeom>
        </p:spPr>
      </p:pic>
      <p:pic>
        <p:nvPicPr>
          <p:cNvPr id="5" name="图片 4" descr="logo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9100" y="400050"/>
            <a:ext cx="1872000" cy="657679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 advTm="54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76300" y="334645"/>
            <a:ext cx="10440035" cy="1104265"/>
          </a:xfrm>
        </p:spPr>
        <p:txBody>
          <a:bodyPr anchor="ctr" anchorCtr="0"/>
          <a:p>
            <a:r>
              <a:rPr lang="zh-CN" altLang="en-US">
                <a:solidFill>
                  <a:schemeClr val="bg1"/>
                </a:solidFill>
              </a:rPr>
              <a:t>制作流程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9" name="任意多边形 48"/>
          <p:cNvSpPr/>
          <p:nvPr>
            <p:custDataLst>
              <p:tags r:id="rId1"/>
            </p:custDataLst>
          </p:nvPr>
        </p:nvSpPr>
        <p:spPr bwMode="auto">
          <a:xfrm>
            <a:off x="1918335" y="1869440"/>
            <a:ext cx="95885" cy="60261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 fontAlgn="auto">
              <a:lnSpc>
                <a:spcPct val="12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任意多边形 49"/>
          <p:cNvSpPr/>
          <p:nvPr>
            <p:custDataLst>
              <p:tags r:id="rId2"/>
            </p:custDataLst>
          </p:nvPr>
        </p:nvSpPr>
        <p:spPr bwMode="auto">
          <a:xfrm>
            <a:off x="3877945" y="1869440"/>
            <a:ext cx="97790" cy="602615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 fontAlgn="auto">
              <a:lnSpc>
                <a:spcPct val="12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>
            <p:custDataLst>
              <p:tags r:id="rId3"/>
            </p:custDataLst>
          </p:nvPr>
        </p:nvSpPr>
        <p:spPr>
          <a:xfrm>
            <a:off x="2394585" y="1945640"/>
            <a:ext cx="1102995" cy="449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fontScale="72500"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任意多边形 38"/>
          <p:cNvSpPr/>
          <p:nvPr>
            <p:custDataLst>
              <p:tags r:id="rId4"/>
            </p:custDataLst>
          </p:nvPr>
        </p:nvSpPr>
        <p:spPr bwMode="auto">
          <a:xfrm>
            <a:off x="1918335" y="2752090"/>
            <a:ext cx="95885" cy="60261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 fontAlgn="auto">
              <a:lnSpc>
                <a:spcPct val="12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任意多边形 39"/>
          <p:cNvSpPr/>
          <p:nvPr>
            <p:custDataLst>
              <p:tags r:id="rId5"/>
            </p:custDataLst>
          </p:nvPr>
        </p:nvSpPr>
        <p:spPr bwMode="auto">
          <a:xfrm>
            <a:off x="3877945" y="2752090"/>
            <a:ext cx="97790" cy="602615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 fontAlgn="auto">
              <a:lnSpc>
                <a:spcPct val="12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>
            <p:custDataLst>
              <p:tags r:id="rId6"/>
            </p:custDataLst>
          </p:nvPr>
        </p:nvSpPr>
        <p:spPr>
          <a:xfrm>
            <a:off x="2394585" y="2828290"/>
            <a:ext cx="1102995" cy="449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fontScale="72500"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任意多边形 28"/>
          <p:cNvSpPr/>
          <p:nvPr>
            <p:custDataLst>
              <p:tags r:id="rId7"/>
            </p:custDataLst>
          </p:nvPr>
        </p:nvSpPr>
        <p:spPr bwMode="auto">
          <a:xfrm>
            <a:off x="1918335" y="3634740"/>
            <a:ext cx="95885" cy="60261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 fontAlgn="auto">
              <a:lnSpc>
                <a:spcPct val="12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 29"/>
          <p:cNvSpPr/>
          <p:nvPr>
            <p:custDataLst>
              <p:tags r:id="rId8"/>
            </p:custDataLst>
          </p:nvPr>
        </p:nvSpPr>
        <p:spPr bwMode="auto">
          <a:xfrm>
            <a:off x="3877945" y="3634740"/>
            <a:ext cx="97790" cy="602615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 fontAlgn="auto">
              <a:lnSpc>
                <a:spcPct val="12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>
            <p:custDataLst>
              <p:tags r:id="rId9"/>
            </p:custDataLst>
          </p:nvPr>
        </p:nvSpPr>
        <p:spPr>
          <a:xfrm>
            <a:off x="2394585" y="3710940"/>
            <a:ext cx="1102995" cy="4495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fontScale="72500"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>
            <p:custDataLst>
              <p:tags r:id="rId10"/>
            </p:custDataLst>
          </p:nvPr>
        </p:nvSpPr>
        <p:spPr bwMode="auto">
          <a:xfrm>
            <a:off x="1918335" y="4517390"/>
            <a:ext cx="95885" cy="60261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fontAlgn="auto">
              <a:lnSpc>
                <a:spcPct val="12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任意多边形 19"/>
          <p:cNvSpPr/>
          <p:nvPr>
            <p:custDataLst>
              <p:tags r:id="rId11"/>
            </p:custDataLst>
          </p:nvPr>
        </p:nvSpPr>
        <p:spPr bwMode="auto">
          <a:xfrm>
            <a:off x="3877945" y="4517390"/>
            <a:ext cx="97790" cy="602615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fontAlgn="auto">
              <a:lnSpc>
                <a:spcPct val="12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>
            <p:custDataLst>
              <p:tags r:id="rId12"/>
            </p:custDataLst>
          </p:nvPr>
        </p:nvSpPr>
        <p:spPr>
          <a:xfrm>
            <a:off x="2394585" y="4593590"/>
            <a:ext cx="1102995" cy="449580"/>
          </a:xfrm>
          <a:prstGeom prst="rect">
            <a:avLst/>
          </a:pr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fontScale="72500"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>
            <p:custDataLst>
              <p:tags r:id="rId13"/>
            </p:custDataLst>
          </p:nvPr>
        </p:nvSpPr>
        <p:spPr bwMode="auto">
          <a:xfrm>
            <a:off x="1918335" y="5400040"/>
            <a:ext cx="95885" cy="60261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10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fontAlgn="auto">
              <a:lnSpc>
                <a:spcPct val="12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>
            <p:custDataLst>
              <p:tags r:id="rId14"/>
            </p:custDataLst>
          </p:nvPr>
        </p:nvSpPr>
        <p:spPr bwMode="auto">
          <a:xfrm>
            <a:off x="3877945" y="5400040"/>
            <a:ext cx="97790" cy="602615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chemeClr val="accent5">
              <a:lumMod val="10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fontAlgn="auto">
              <a:lnSpc>
                <a:spcPct val="12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>
            <p:custDataLst>
              <p:tags r:id="rId15"/>
            </p:custDataLst>
          </p:nvPr>
        </p:nvSpPr>
        <p:spPr>
          <a:xfrm>
            <a:off x="2394585" y="5476875"/>
            <a:ext cx="1102995" cy="449580"/>
          </a:xfrm>
          <a:prstGeom prst="rect">
            <a:avLst/>
          </a:prstGeom>
          <a:solidFill>
            <a:schemeClr val="accent5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fontScale="72500"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>
            <p:custDataLst>
              <p:tags r:id="rId16"/>
            </p:custDataLst>
          </p:nvPr>
        </p:nvSpPr>
        <p:spPr bwMode="auto">
          <a:xfrm>
            <a:off x="5807075" y="1898015"/>
            <a:ext cx="4467225" cy="54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 fontAlgn="auto">
              <a:lnSpc>
                <a:spcPct val="120000"/>
              </a:lnSpc>
            </a:pPr>
            <a:r>
              <a:rPr lang="zh-CN" altLang="en-US" sz="1600" spc="15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根据微课内容制作幻灯片演示文稿</a:t>
            </a:r>
            <a:endParaRPr lang="zh-CN" altLang="en-US" sz="1600" spc="15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17"/>
            </p:custDataLst>
          </p:nvPr>
        </p:nvSpPr>
        <p:spPr bwMode="auto">
          <a:xfrm>
            <a:off x="4237990" y="1887220"/>
            <a:ext cx="1473835" cy="5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b="1" spc="3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准备文稿</a:t>
            </a:r>
            <a:endParaRPr lang="zh-CN" altLang="en-US" b="1" spc="3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>
            <p:custDataLst>
              <p:tags r:id="rId18"/>
            </p:custDataLst>
          </p:nvPr>
        </p:nvSpPr>
        <p:spPr bwMode="auto">
          <a:xfrm>
            <a:off x="5807075" y="2781300"/>
            <a:ext cx="4467225" cy="54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 fontAlgn="auto">
              <a:lnSpc>
                <a:spcPct val="120000"/>
              </a:lnSpc>
            </a:pPr>
            <a:r>
              <a:rPr lang="zh-CN" altLang="en-US" sz="1600" spc="15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排练并记录每张幻灯片的播放时间</a:t>
            </a:r>
            <a:endParaRPr lang="zh-CN" altLang="en-US" sz="1600" spc="15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>
            <p:custDataLst>
              <p:tags r:id="rId19"/>
            </p:custDataLst>
          </p:nvPr>
        </p:nvSpPr>
        <p:spPr bwMode="auto">
          <a:xfrm>
            <a:off x="4237990" y="2770505"/>
            <a:ext cx="1473835" cy="5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b="1" spc="3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排练计时</a:t>
            </a:r>
            <a:endParaRPr lang="zh-CN" altLang="en-US" b="1" spc="3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>
            <p:custDataLst>
              <p:tags r:id="rId20"/>
            </p:custDataLst>
          </p:nvPr>
        </p:nvSpPr>
        <p:spPr bwMode="auto">
          <a:xfrm>
            <a:off x="5807075" y="3663315"/>
            <a:ext cx="4467225" cy="54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 fontAlgn="auto">
              <a:lnSpc>
                <a:spcPct val="120000"/>
              </a:lnSpc>
            </a:pPr>
            <a:r>
              <a:rPr lang="zh-CN" altLang="en-US" sz="1600" spc="15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对课程内容进行</a:t>
            </a:r>
            <a:r>
              <a:rPr lang="zh-CN" altLang="en-US" sz="1600" spc="15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讲解</a:t>
            </a:r>
            <a:r>
              <a:rPr lang="zh-CN" altLang="en-US" sz="1600" spc="15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并录音</a:t>
            </a:r>
            <a:endParaRPr lang="zh-CN" altLang="en-US" sz="1600" spc="15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>
            <p:custDataLst>
              <p:tags r:id="rId21"/>
            </p:custDataLst>
          </p:nvPr>
        </p:nvSpPr>
        <p:spPr bwMode="auto">
          <a:xfrm>
            <a:off x="4237990" y="3653155"/>
            <a:ext cx="1473835" cy="5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b="1" spc="3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讲解录</a:t>
            </a:r>
            <a:r>
              <a:rPr lang="zh-CN" altLang="en-US" b="1" spc="30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音</a:t>
            </a:r>
            <a:endParaRPr lang="zh-CN" altLang="en-US" b="1" spc="3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>
            <p:custDataLst>
              <p:tags r:id="rId22"/>
            </p:custDataLst>
          </p:nvPr>
        </p:nvSpPr>
        <p:spPr bwMode="auto">
          <a:xfrm>
            <a:off x="5807075" y="4546600"/>
            <a:ext cx="4467225" cy="54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 fontAlgn="auto">
              <a:lnSpc>
                <a:spcPct val="120000"/>
              </a:lnSpc>
            </a:pPr>
            <a:r>
              <a:rPr lang="zh-CN" altLang="en-US" sz="1600" spc="15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将配音文件插入为背景音乐</a:t>
            </a:r>
            <a:endParaRPr lang="zh-CN" altLang="en-US" sz="1600" spc="15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>
            <p:custDataLst>
              <p:tags r:id="rId23"/>
            </p:custDataLst>
          </p:nvPr>
        </p:nvSpPr>
        <p:spPr bwMode="auto">
          <a:xfrm>
            <a:off x="4237990" y="4535805"/>
            <a:ext cx="1473835" cy="5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b="1" spc="3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背景音乐</a:t>
            </a:r>
            <a:endParaRPr lang="zh-CN" altLang="en-US" b="1" spc="3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>
            <p:custDataLst>
              <p:tags r:id="rId24"/>
            </p:custDataLst>
          </p:nvPr>
        </p:nvSpPr>
        <p:spPr bwMode="auto">
          <a:xfrm>
            <a:off x="5807075" y="5429250"/>
            <a:ext cx="4467225" cy="54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 fontAlgn="auto">
              <a:lnSpc>
                <a:spcPct val="120000"/>
              </a:lnSpc>
            </a:pPr>
            <a:r>
              <a:rPr lang="zh-CN" altLang="en-US" sz="1600" spc="15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输出为视频</a:t>
            </a:r>
            <a:endParaRPr lang="en-US" altLang="zh-CN" sz="1600" spc="15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>
            <p:custDataLst>
              <p:tags r:id="rId25"/>
            </p:custDataLst>
          </p:nvPr>
        </p:nvSpPr>
        <p:spPr bwMode="auto">
          <a:xfrm>
            <a:off x="4237990" y="5418455"/>
            <a:ext cx="1473835" cy="5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b="1" spc="3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输出视频</a:t>
            </a:r>
            <a:endParaRPr lang="zh-CN" altLang="en-US" b="1" spc="3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6"/>
    </p:custDataLst>
  </p:cSld>
  <p:clrMapOvr>
    <a:masterClrMapping/>
  </p:clrMapOvr>
  <p:transition advTm="493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准备演示文稿 </a:t>
            </a:r>
            <a:r>
              <a:rPr lang="en-US" altLang="zh-CN"/>
              <a:t>-- </a:t>
            </a:r>
            <a:r>
              <a:t>制作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926590" y="1708785"/>
            <a:ext cx="8338820" cy="44634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5023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排练计时 </a:t>
            </a:r>
            <a:r>
              <a:rPr lang="en-US" altLang="zh-CN"/>
              <a:t>-- </a:t>
            </a:r>
            <a:r>
              <a:rPr lang="zh-CN" altLang="en-US"/>
              <a:t>彩排、讲解、录音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799580" y="2678430"/>
            <a:ext cx="3910965" cy="32397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4F4F4">
                  <a:alpha val="100000"/>
                </a:srgbClr>
              </a:clrFrom>
              <a:clrTo>
                <a:srgbClr val="F4F4F4">
                  <a:alpha val="100000"/>
                  <a:alpha val="0"/>
                </a:srgbClr>
              </a:clrTo>
            </a:clrChange>
          </a:blip>
          <a:srcRect b="3619"/>
          <a:stretch>
            <a:fillRect/>
          </a:stretch>
        </p:blipFill>
        <p:spPr>
          <a:xfrm>
            <a:off x="2716530" y="1617980"/>
            <a:ext cx="1057922" cy="1060324"/>
          </a:xfrm>
          <a:prstGeom prst="rect">
            <a:avLst/>
          </a:prstGeom>
        </p:spPr>
      </p:pic>
      <p:pic>
        <p:nvPicPr>
          <p:cNvPr id="7" name="图片 6" descr="2021-04-24-22-47-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30210" t="30186" r="60580" b="3157"/>
          <a:stretch>
            <a:fillRect/>
          </a:stretch>
        </p:blipFill>
        <p:spPr>
          <a:xfrm>
            <a:off x="8197850" y="1617980"/>
            <a:ext cx="1114551" cy="1017274"/>
          </a:xfrm>
          <a:prstGeom prst="rect">
            <a:avLst/>
          </a:prstGeom>
        </p:spPr>
      </p:pic>
      <p:pic>
        <p:nvPicPr>
          <p:cNvPr id="11" name="内容占位符 10"/>
          <p:cNvPicPr>
            <a:picLocks noChangeAspect="1"/>
          </p:cNvPicPr>
          <p:nvPr>
            <p:ph sz="half" idx="1"/>
            <p:custDataLst>
              <p:tags r:id="rId7"/>
            </p:custDataLst>
          </p:nvPr>
        </p:nvPicPr>
        <p:blipFill>
          <a:blip r:embed="rId8"/>
          <a:srcRect l="2372" t="14791" r="21848" b="11430"/>
          <a:stretch>
            <a:fillRect/>
          </a:stretch>
        </p:blipFill>
        <p:spPr>
          <a:xfrm>
            <a:off x="622300" y="2678430"/>
            <a:ext cx="5247005" cy="287020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 advTm="4855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插入背景音乐 </a:t>
            </a:r>
            <a:r>
              <a:rPr lang="en-US" altLang="zh-CN"/>
              <a:t>-- </a:t>
            </a:r>
            <a:r>
              <a:rPr lang="zh-CN"/>
              <a:t>配音</a:t>
            </a:r>
            <a:endParaRPr lang="zh-CN"/>
          </a:p>
        </p:txBody>
      </p:sp>
      <p:sp>
        <p:nvSpPr>
          <p:cNvPr id="7" name="内容占位符 6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-145"/>
          <a:stretch>
            <a:fillRect/>
          </a:stretch>
        </p:blipFill>
        <p:spPr>
          <a:xfrm>
            <a:off x="572770" y="1700530"/>
            <a:ext cx="8398542" cy="44888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053830" y="1700530"/>
            <a:ext cx="2514600" cy="4638675"/>
          </a:xfrm>
          <a:prstGeom prst="rect">
            <a:avLst/>
          </a:prstGeom>
        </p:spPr>
      </p:pic>
      <p:pic>
        <p:nvPicPr>
          <p:cNvPr id="4" name="图片 3" descr="2021-04-24-23-11-3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53830" y="625475"/>
            <a:ext cx="680085" cy="9182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advTm="4718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输出为视频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11274"/>
          <a:stretch>
            <a:fillRect/>
          </a:stretch>
        </p:blipFill>
        <p:spPr>
          <a:xfrm>
            <a:off x="2100580" y="1700530"/>
            <a:ext cx="7991475" cy="51619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505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自动下载、安装解码器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556"/>
          <a:stretch>
            <a:fillRect/>
          </a:stretch>
        </p:blipFill>
        <p:spPr>
          <a:xfrm>
            <a:off x="1370330" y="2585720"/>
            <a:ext cx="443293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812"/>
          <a:stretch>
            <a:fillRect/>
          </a:stretch>
        </p:blipFill>
        <p:spPr>
          <a:xfrm>
            <a:off x="6537960" y="1748155"/>
            <a:ext cx="442150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/>
          <a:srcRect l="1083" t="1176"/>
          <a:stretch>
            <a:fillRect/>
          </a:stretch>
        </p:blipFill>
        <p:spPr>
          <a:xfrm>
            <a:off x="6550025" y="3985895"/>
            <a:ext cx="4409440" cy="208026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5"/>
    </p:custDataLst>
  </p:cSld>
  <p:clrMapOvr>
    <a:masterClrMapping/>
  </p:clrMapOvr>
  <p:transition advTm="507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123565" y="2829560"/>
            <a:ext cx="594614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你学会了吗 ？</a:t>
            </a:r>
            <a:endParaRPr lang="zh-CN" altLang="en-US" sz="7200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zh-CN">
                <a:solidFill>
                  <a:schemeClr val="bg1"/>
                </a:solidFill>
                <a:sym typeface="+mn-ea"/>
              </a:rPr>
              <a:t>微课怎么做 ？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7" name="图片 6" descr="u=2189026214,144973715&amp;fm=26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246505" y="3533140"/>
            <a:ext cx="858520" cy="17970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5288"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4_3"/>
  <p:tag name="KSO_WM_UNIT_ID" val="custom20186549_2*m_h_i*1_4_3"/>
  <p:tag name="KSO_WM_TEMPLATE_CATEGORY" val="custom"/>
  <p:tag name="KSO_WM_TEMPLATE_INDEX" val="20186549"/>
  <p:tag name="KSO_WM_UNIT_LAYERLEVEL" val="1_1_1"/>
  <p:tag name="KSO_WM_TAG_VERSION" val="1.0"/>
  <p:tag name="KSO_WM_BEAUTIFY_FLAG" val="#wm#"/>
  <p:tag name="KSO_WM_UNIT_COLOR_SCHEME_SHAPE_ID" val="22"/>
  <p:tag name="KSO_WM_UNIT_COLOR_SCHEME_PARENT_PAGE" val="0_4"/>
  <p:tag name="KSO_WM_UNIT_DIAGRAM_ISNUMVISUAL" val="0"/>
  <p:tag name="KSO_WM_UNIT_DIAGRAM_ISREFERUNIT" val="0"/>
  <p:tag name="KSO_WM_UNIT_FILL_FORE_SCHEMECOLOR_INDEX" val="8"/>
  <p:tag name="KSO_WM_UNIT_FILL_TYPE" val="1"/>
  <p:tag name="KSO_WM_UNIT_USESOURCEFORMAT_APPLY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5_1"/>
  <p:tag name="KSO_WM_UNIT_ID" val="custom20186549_2*m_h_i*1_5_1"/>
  <p:tag name="KSO_WM_TEMPLATE_CATEGORY" val="custom"/>
  <p:tag name="KSO_WM_TEMPLATE_INDEX" val="20186549"/>
  <p:tag name="KSO_WM_UNIT_LAYERLEVEL" val="1_1_1"/>
  <p:tag name="KSO_WM_TAG_VERSION" val="1.0"/>
  <p:tag name="KSO_WM_BEAUTIFY_FLAG" val="#wm#"/>
  <p:tag name="KSO_WM_UNIT_COLOR_SCHEME_SHAPE_ID" val="9"/>
  <p:tag name="KSO_WM_UNIT_COLOR_SCHEME_PARENT_PAGE" val="0_4"/>
  <p:tag name="KSO_WM_UNIT_DIAGRAM_ISNUMVISUAL" val="0"/>
  <p:tag name="KSO_WM_UNIT_DIAGRAM_ISREFERUNIT" val="0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5_2"/>
  <p:tag name="KSO_WM_UNIT_ID" val="custom20186549_2*m_h_i*1_5_2"/>
  <p:tag name="KSO_WM_TEMPLATE_CATEGORY" val="custom"/>
  <p:tag name="KSO_WM_TEMPLATE_INDEX" val="20186549"/>
  <p:tag name="KSO_WM_UNIT_LAYERLEVEL" val="1_1_1"/>
  <p:tag name="KSO_WM_TAG_VERSION" val="1.0"/>
  <p:tag name="KSO_WM_BEAUTIFY_FLAG" val="#wm#"/>
  <p:tag name="KSO_WM_UNIT_COLOR_SCHEME_SHAPE_ID" val="10"/>
  <p:tag name="KSO_WM_UNIT_COLOR_SCHEME_PARENT_PAGE" val="0_4"/>
  <p:tag name="KSO_WM_UNIT_DIAGRAM_ISNUMVISUAL" val="0"/>
  <p:tag name="KSO_WM_UNIT_DIAGRAM_ISREFERUNIT" val="0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5_3"/>
  <p:tag name="KSO_WM_UNIT_ID" val="custom20186549_2*m_h_i*1_5_3"/>
  <p:tag name="KSO_WM_TEMPLATE_CATEGORY" val="custom"/>
  <p:tag name="KSO_WM_TEMPLATE_INDEX" val="20186549"/>
  <p:tag name="KSO_WM_UNIT_LAYERLEVEL" val="1_1_1"/>
  <p:tag name="KSO_WM_TAG_VERSION" val="1.0"/>
  <p:tag name="KSO_WM_BEAUTIFY_FLAG" val="#wm#"/>
  <p:tag name="KSO_WM_UNIT_COLOR_SCHEME_SHAPE_ID" val="12"/>
  <p:tag name="KSO_WM_UNIT_COLOR_SCHEME_PARENT_PAGE" val="0_4"/>
  <p:tag name="KSO_WM_UNIT_DIAGRAM_ISNUMVISUAL" val="0"/>
  <p:tag name="KSO_WM_UNIT_DIAGRAM_ISREFERUNIT" val="0"/>
  <p:tag name="KSO_WM_UNIT_FILL_FORE_SCHEMECOLOR_INDEX" val="9"/>
  <p:tag name="KSO_WM_UNIT_FILL_TYPE" val="1"/>
  <p:tag name="KSO_WM_UNIT_USESOURCEFORMAT_APPLY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f"/>
  <p:tag name="KSO_WM_UNIT_INDEX" val="1_1_1"/>
  <p:tag name="KSO_WM_UNIT_ID" val="custom20186549_2*m_h_f*1_1_1"/>
  <p:tag name="KSO_WM_TEMPLATE_CATEGORY" val="custom"/>
  <p:tag name="KSO_WM_TEMPLATE_INDEX" val="20186549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VALUE" val="24"/>
  <p:tag name="KSO_WM_UNIT_COLOR_SCHEME_SHAPE_ID" val="35"/>
  <p:tag name="KSO_WM_UNIT_COLOR_SCHEME_PARENT_PAGE" val="0_4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DIAGRAM_GROUP_CODE" val="m1-1"/>
  <p:tag name="KSO_WM_UNIT_TYPE" val="m_h_a"/>
  <p:tag name="KSO_WM_UNIT_INDEX" val="1_1_1"/>
  <p:tag name="KSO_WM_UNIT_ID" val="custom20186549_2*m_h_a*1_1_1"/>
  <p:tag name="KSO_WM_TEMPLATE_CATEGORY" val="custom"/>
  <p:tag name="KSO_WM_TEMPLATE_INDEX" val="20186549"/>
  <p:tag name="KSO_WM_UNIT_LAYERLEVEL" val="1_1_1"/>
  <p:tag name="KSO_WM_TAG_VERSION" val="1.0"/>
  <p:tag name="KSO_WM_BEAUTIFY_FLAG" val="#wm#"/>
  <p:tag name="KSO_WM_UNIT_PRESET_TEXT" val="添加标题"/>
  <p:tag name="KSO_WM_UNIT_VALUE" val="5"/>
  <p:tag name="KSO_WM_UNIT_COLOR_SCHEME_SHAPE_ID" val="36"/>
  <p:tag name="KSO_WM_UNIT_COLOR_SCHEME_PARENT_PAGE" val="0_4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f"/>
  <p:tag name="KSO_WM_UNIT_INDEX" val="1_2_1"/>
  <p:tag name="KSO_WM_UNIT_ID" val="custom20186549_2*m_h_f*1_2_1"/>
  <p:tag name="KSO_WM_TEMPLATE_CATEGORY" val="custom"/>
  <p:tag name="KSO_WM_TEMPLATE_INDEX" val="20186549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VALUE" val="24"/>
  <p:tag name="KSO_WM_UNIT_COLOR_SCHEME_SHAPE_ID" val="44"/>
  <p:tag name="KSO_WM_UNIT_COLOR_SCHEME_PARENT_PAGE" val="0_4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07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DIAGRAM_GROUP_CODE" val="m1-1"/>
  <p:tag name="KSO_WM_UNIT_TYPE" val="m_h_a"/>
  <p:tag name="KSO_WM_UNIT_INDEX" val="1_2_1"/>
  <p:tag name="KSO_WM_UNIT_ID" val="custom20186549_2*m_h_a*1_2_1"/>
  <p:tag name="KSO_WM_TEMPLATE_CATEGORY" val="custom"/>
  <p:tag name="KSO_WM_TEMPLATE_INDEX" val="20186549"/>
  <p:tag name="KSO_WM_UNIT_LAYERLEVEL" val="1_1_1"/>
  <p:tag name="KSO_WM_TAG_VERSION" val="1.0"/>
  <p:tag name="KSO_WM_BEAUTIFY_FLAG" val="#wm#"/>
  <p:tag name="KSO_WM_UNIT_PRESET_TEXT" val="添加标题"/>
  <p:tag name="KSO_WM_UNIT_VALUE" val="5"/>
  <p:tag name="KSO_WM_UNIT_COLOR_SCHEME_SHAPE_ID" val="45"/>
  <p:tag name="KSO_WM_UNIT_COLOR_SCHEME_PARENT_PAGE" val="0_4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f"/>
  <p:tag name="KSO_WM_UNIT_INDEX" val="1_3_1"/>
  <p:tag name="KSO_WM_UNIT_ID" val="custom20186549_2*m_h_f*1_3_1"/>
  <p:tag name="KSO_WM_TEMPLATE_CATEGORY" val="custom"/>
  <p:tag name="KSO_WM_TEMPLATE_INDEX" val="20186549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VALUE" val="24"/>
  <p:tag name="KSO_WM_UNIT_COLOR_SCHEME_SHAPE_ID" val="47"/>
  <p:tag name="KSO_WM_UNIT_COLOR_SCHEME_PARENT_PAGE" val="0_4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DIAGRAM_GROUP_CODE" val="m1-1"/>
  <p:tag name="KSO_WM_UNIT_TYPE" val="m_h_a"/>
  <p:tag name="KSO_WM_UNIT_INDEX" val="1_3_1"/>
  <p:tag name="KSO_WM_UNIT_ID" val="custom20186549_2*m_h_a*1_3_1"/>
  <p:tag name="KSO_WM_TEMPLATE_CATEGORY" val="custom"/>
  <p:tag name="KSO_WM_TEMPLATE_INDEX" val="20186549"/>
  <p:tag name="KSO_WM_UNIT_LAYERLEVEL" val="1_1_1"/>
  <p:tag name="KSO_WM_TAG_VERSION" val="1.0"/>
  <p:tag name="KSO_WM_BEAUTIFY_FLAG" val="#wm#"/>
  <p:tag name="KSO_WM_UNIT_PRESET_TEXT" val="添加标题"/>
  <p:tag name="KSO_WM_UNIT_VALUE" val="5"/>
  <p:tag name="KSO_WM_UNIT_COLOR_SCHEME_SHAPE_ID" val="48"/>
  <p:tag name="KSO_WM_UNIT_COLOR_SCHEME_PARENT_PAGE" val="0_4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f"/>
  <p:tag name="KSO_WM_UNIT_INDEX" val="1_4_1"/>
  <p:tag name="KSO_WM_UNIT_ID" val="custom20186549_2*m_h_f*1_4_1"/>
  <p:tag name="KSO_WM_TEMPLATE_CATEGORY" val="custom"/>
  <p:tag name="KSO_WM_TEMPLATE_INDEX" val="20186549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VALUE" val="24"/>
  <p:tag name="KSO_WM_UNIT_COLOR_SCHEME_SHAPE_ID" val="53"/>
  <p:tag name="KSO_WM_UNIT_COLOR_SCHEME_PARENT_PAGE" val="0_4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DIAGRAM_GROUP_CODE" val="m1-1"/>
  <p:tag name="KSO_WM_UNIT_TYPE" val="m_h_a"/>
  <p:tag name="KSO_WM_UNIT_INDEX" val="1_4_1"/>
  <p:tag name="KSO_WM_UNIT_ID" val="custom20186549_2*m_h_a*1_4_1"/>
  <p:tag name="KSO_WM_TEMPLATE_CATEGORY" val="custom"/>
  <p:tag name="KSO_WM_TEMPLATE_INDEX" val="20186549"/>
  <p:tag name="KSO_WM_UNIT_LAYERLEVEL" val="1_1_1"/>
  <p:tag name="KSO_WM_TAG_VERSION" val="1.0"/>
  <p:tag name="KSO_WM_BEAUTIFY_FLAG" val="#wm#"/>
  <p:tag name="KSO_WM_UNIT_PRESET_TEXT" val="添加标题"/>
  <p:tag name="KSO_WM_UNIT_VALUE" val="5"/>
  <p:tag name="KSO_WM_UNIT_COLOR_SCHEME_SHAPE_ID" val="54"/>
  <p:tag name="KSO_WM_UNIT_COLOR_SCHEME_PARENT_PAGE" val="0_4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f"/>
  <p:tag name="KSO_WM_UNIT_INDEX" val="1_5_1"/>
  <p:tag name="KSO_WM_UNIT_ID" val="custom20186549_2*m_h_f*1_5_1"/>
  <p:tag name="KSO_WM_TEMPLATE_CATEGORY" val="custom"/>
  <p:tag name="KSO_WM_TEMPLATE_INDEX" val="20186549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VALUE" val="24"/>
  <p:tag name="KSO_WM_UNIT_COLOR_SCHEME_SHAPE_ID" val="56"/>
  <p:tag name="KSO_WM_UNIT_COLOR_SCHEME_PARENT_PAGE" val="0_4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DIAGRAM_GROUP_CODE" val="m1-1"/>
  <p:tag name="KSO_WM_UNIT_TYPE" val="m_h_a"/>
  <p:tag name="KSO_WM_UNIT_INDEX" val="1_5_1"/>
  <p:tag name="KSO_WM_UNIT_ID" val="custom20186549_2*m_h_a*1_5_1"/>
  <p:tag name="KSO_WM_TEMPLATE_CATEGORY" val="custom"/>
  <p:tag name="KSO_WM_TEMPLATE_INDEX" val="20186549"/>
  <p:tag name="KSO_WM_UNIT_LAYERLEVEL" val="1_1_1"/>
  <p:tag name="KSO_WM_TAG_VERSION" val="1.0"/>
  <p:tag name="KSO_WM_BEAUTIFY_FLAG" val="#wm#"/>
  <p:tag name="KSO_WM_UNIT_PRESET_TEXT" val="添加标题"/>
  <p:tag name="KSO_WM_UNIT_VALUE" val="5"/>
  <p:tag name="KSO_WM_UNIT_COLOR_SCHEME_SHAPE_ID" val="57"/>
  <p:tag name="KSO_WM_UNIT_COLOR_SCHEME_PARENT_PAGE" val="0_4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186549_2"/>
  <p:tag name="KSO_WM_SLIDE_ITEM_CNT" val="5"/>
  <p:tag name="KSO_WM_SLIDE_INDEX" val="2"/>
  <p:tag name="KSO_WM_TAG_VERSION" val="1.0"/>
  <p:tag name="KSO_WM_BEAUTIFY_FLAG" val="#wm#"/>
  <p:tag name="KSO_WM_TEMPLATE_CATEGORY" val="custom"/>
  <p:tag name="KSO_WM_TEMPLATE_INDEX" val="20186549"/>
  <p:tag name="KSO_WM_SLIDE_TYPE" val="text"/>
  <p:tag name="KSO_WM_SLIDE_SUBTYPE" val="diag"/>
  <p:tag name="KSO_WM_SLIDE_SIZE" val="657.95*325.45"/>
  <p:tag name="KSO_WM_SLIDE_POSITION" val="151.05*107.3"/>
  <p:tag name="KSO_WM_DIAGRAM_GROUP_CODE" val="m1-1"/>
  <p:tag name="KSO_WM_SLIDE_LAYOUT" val="m"/>
  <p:tag name="KSO_WM_SLIDE_LAYOUT_CNT" val="1"/>
  <p:tag name="KSO_WM_SLIDE_DIAGTYPE" val="m"/>
  <p:tag name="KSO_WM_SLIDE_COLORSCHEME_VERSION" val="3.2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186549"/>
</p:tagLst>
</file>

<file path=ppt/tags/tag116.xml><?xml version="1.0" encoding="utf-8"?>
<p:tagLst xmlns:p="http://schemas.openxmlformats.org/presentationml/2006/main">
  <p:tag name="KSO_WM_UNIT_PLACING_PICTURE_USER_VIEWPORT" val="{&quot;height&quot;:6150,&quot;width&quot;:7425}"/>
</p:tagLst>
</file>

<file path=ppt/tags/tag117.xml><?xml version="1.0" encoding="utf-8"?>
<p:tagLst xmlns:p="http://schemas.openxmlformats.org/presentationml/2006/main">
  <p:tag name="KSO_WM_UNIT_PLACING_PICTURE_USER_VIEWPORT" val="{&quot;height&quot;:2226.4,&quot;width&quot;:2221.5811023622045}"/>
</p:tagLst>
</file>

<file path=ppt/tags/tag118.xml><?xml version="1.0" encoding="utf-8"?>
<p:tagLst xmlns:p="http://schemas.openxmlformats.org/presentationml/2006/main">
  <p:tag name="KSO_WM_UNIT_PLACING_PICTURE_USER_VIEWPORT" val="{&quot;height&quot;:2135.8818897637793,&quot;width&quot;:2340.1259842519685}"/>
</p:tagLst>
</file>

<file path=ppt/tags/tag119.xml><?xml version="1.0" encoding="utf-8"?>
<p:tagLst xmlns:p="http://schemas.openxmlformats.org/presentationml/2006/main">
  <p:tag name="KSO_WM_UNIT_PLACING_PICTURE_USER_VIEWPORT" val="{&quot;height&quot;:4523,&quot;width&quot;:8051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186549"/>
</p:tagLst>
</file>

<file path=ppt/tags/tag121.xml><?xml version="1.0" encoding="utf-8"?>
<p:tagLst xmlns:p="http://schemas.openxmlformats.org/presentationml/2006/main">
  <p:tag name="KSO_WM_BEAUTIFY_FLAG" val="#wm#"/>
  <p:tag name="KSO_WM_TEMPLATE_CATEGORY" val="custom"/>
  <p:tag name="KSO_WM_TEMPLATE_INDEX" val="20186549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186549"/>
</p:tagLst>
</file>

<file path=ppt/tags/tag123.xml><?xml version="1.0" encoding="utf-8"?>
<p:tagLst xmlns:p="http://schemas.openxmlformats.org/presentationml/2006/main">
  <p:tag name="KSO_WM_UNIT_PLACING_PICTURE_USER_VIEWPORT" val="{&quot;height&quot;:4500,&quot;width&quot;:7020}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186549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186549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6549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6549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BEAUTIFY_FLAG" val="#wm#"/>
  <p:tag name="KSO_WM_TAG_VERSION" val="1.0"/>
  <p:tag name="KSO_WM_TEMPLATE_INDEX" val="20186549"/>
  <p:tag name="KSO_WM_TEMPLATE_CATEGORY" val="custom"/>
  <p:tag name="KSO_WM_TEMPLATE_THUMBS_INDEX" val="1、2、3、4、5、6、7、8、9、10、11、12、13、14、15"/>
</p:tagLst>
</file>

<file path=ppt/tags/tag8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6549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1_1"/>
  <p:tag name="KSO_WM_UNIT_ID" val="custom20186549_2*m_h_i*1_1_1"/>
  <p:tag name="KSO_WM_TEMPLATE_CATEGORY" val="custom"/>
  <p:tag name="KSO_WM_TEMPLATE_INDEX" val="20186549"/>
  <p:tag name="KSO_WM_UNIT_LAYERLEVEL" val="1_1_1"/>
  <p:tag name="KSO_WM_TAG_VERSION" val="1.0"/>
  <p:tag name="KSO_WM_BEAUTIFY_FLAG" val="#wm#"/>
  <p:tag name="KSO_WM_UNIT_COLOR_SCHEME_SHAPE_ID" val="49"/>
  <p:tag name="KSO_WM_UNIT_COLOR_SCHEME_PARENT_PAGE" val="0_4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1_2"/>
  <p:tag name="KSO_WM_UNIT_ID" val="custom20186549_2*m_h_i*1_1_2"/>
  <p:tag name="KSO_WM_TEMPLATE_CATEGORY" val="custom"/>
  <p:tag name="KSO_WM_TEMPLATE_INDEX" val="20186549"/>
  <p:tag name="KSO_WM_UNIT_LAYERLEVEL" val="1_1_1"/>
  <p:tag name="KSO_WM_TAG_VERSION" val="1.0"/>
  <p:tag name="KSO_WM_BEAUTIFY_FLAG" val="#wm#"/>
  <p:tag name="KSO_WM_UNIT_COLOR_SCHEME_SHAPE_ID" val="50"/>
  <p:tag name="KSO_WM_UNIT_COLOR_SCHEME_PARENT_PAGE" val="0_4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1_3"/>
  <p:tag name="KSO_WM_UNIT_ID" val="custom20186549_2*m_h_i*1_1_3"/>
  <p:tag name="KSO_WM_TEMPLATE_CATEGORY" val="custom"/>
  <p:tag name="KSO_WM_TEMPLATE_INDEX" val="20186549"/>
  <p:tag name="KSO_WM_UNIT_LAYERLEVEL" val="1_1_1"/>
  <p:tag name="KSO_WM_TAG_VERSION" val="1.0"/>
  <p:tag name="KSO_WM_BEAUTIFY_FLAG" val="#wm#"/>
  <p:tag name="KSO_WM_UNIT_COLOR_SCHEME_SHAPE_ID" val="52"/>
  <p:tag name="KSO_WM_UNIT_COLOR_SCHEME_PARENT_PAGE" val="0_4"/>
  <p:tag name="KSO_WM_UNIT_DIAGRAM_ISNUMVISUAL" val="0"/>
  <p:tag name="KSO_WM_UNIT_DIAGRAM_ISREFERUNIT" val="0"/>
  <p:tag name="KSO_WM_UNIT_FILL_FORE_SCHEMECOLOR_INDEX" val="5"/>
  <p:tag name="KSO_WM_UNIT_FILL_TYPE" val="1"/>
  <p:tag name="KSO_WM_UNIT_USESOURCEFORMAT_APPLY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2_1"/>
  <p:tag name="KSO_WM_UNIT_ID" val="custom20186549_2*m_h_i*1_2_1"/>
  <p:tag name="KSO_WM_TEMPLATE_CATEGORY" val="custom"/>
  <p:tag name="KSO_WM_TEMPLATE_INDEX" val="20186549"/>
  <p:tag name="KSO_WM_UNIT_LAYERLEVEL" val="1_1_1"/>
  <p:tag name="KSO_WM_TAG_VERSION" val="1.0"/>
  <p:tag name="KSO_WM_BEAUTIFY_FLAG" val="#wm#"/>
  <p:tag name="KSO_WM_UNIT_COLOR_SCHEME_SHAPE_ID" val="39"/>
  <p:tag name="KSO_WM_UNIT_COLOR_SCHEME_PARENT_PAGE" val="0_4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2_2"/>
  <p:tag name="KSO_WM_UNIT_ID" val="custom20186549_2*m_h_i*1_2_2"/>
  <p:tag name="KSO_WM_TEMPLATE_CATEGORY" val="custom"/>
  <p:tag name="KSO_WM_TEMPLATE_INDEX" val="20186549"/>
  <p:tag name="KSO_WM_UNIT_LAYERLEVEL" val="1_1_1"/>
  <p:tag name="KSO_WM_TAG_VERSION" val="1.0"/>
  <p:tag name="KSO_WM_BEAUTIFY_FLAG" val="#wm#"/>
  <p:tag name="KSO_WM_UNIT_COLOR_SCHEME_SHAPE_ID" val="40"/>
  <p:tag name="KSO_WM_UNIT_COLOR_SCHEME_PARENT_PAGE" val="0_4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2_3"/>
  <p:tag name="KSO_WM_UNIT_ID" val="custom20186549_2*m_h_i*1_2_3"/>
  <p:tag name="KSO_WM_TEMPLATE_CATEGORY" val="custom"/>
  <p:tag name="KSO_WM_TEMPLATE_INDEX" val="20186549"/>
  <p:tag name="KSO_WM_UNIT_LAYERLEVEL" val="1_1_1"/>
  <p:tag name="KSO_WM_TAG_VERSION" val="1.0"/>
  <p:tag name="KSO_WM_BEAUTIFY_FLAG" val="#wm#"/>
  <p:tag name="KSO_WM_UNIT_COLOR_SCHEME_SHAPE_ID" val="42"/>
  <p:tag name="KSO_WM_UNIT_COLOR_SCHEME_PARENT_PAGE" val="0_4"/>
  <p:tag name="KSO_WM_UNIT_DIAGRAM_ISNUMVISUAL" val="0"/>
  <p:tag name="KSO_WM_UNIT_DIAGRAM_ISREFERUNIT" val="0"/>
  <p:tag name="KSO_WM_UNIT_FILL_FORE_SCHEMECOLOR_INDEX" val="6"/>
  <p:tag name="KSO_WM_UNIT_FILL_TYPE" val="1"/>
  <p:tag name="KSO_WM_UNIT_USESOURCEFORMAT_APPLY" val="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3_1"/>
  <p:tag name="KSO_WM_UNIT_ID" val="custom20186549_2*m_h_i*1_3_1"/>
  <p:tag name="KSO_WM_TEMPLATE_CATEGORY" val="custom"/>
  <p:tag name="KSO_WM_TEMPLATE_INDEX" val="20186549"/>
  <p:tag name="KSO_WM_UNIT_LAYERLEVEL" val="1_1_1"/>
  <p:tag name="KSO_WM_TAG_VERSION" val="1.0"/>
  <p:tag name="KSO_WM_BEAUTIFY_FLAG" val="#wm#"/>
  <p:tag name="KSO_WM_UNIT_COLOR_SCHEME_SHAPE_ID" val="29"/>
  <p:tag name="KSO_WM_UNIT_COLOR_SCHEME_PARENT_PAGE" val="0_4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3_2"/>
  <p:tag name="KSO_WM_UNIT_ID" val="custom20186549_2*m_h_i*1_3_2"/>
  <p:tag name="KSO_WM_TEMPLATE_CATEGORY" val="custom"/>
  <p:tag name="KSO_WM_TEMPLATE_INDEX" val="20186549"/>
  <p:tag name="KSO_WM_UNIT_LAYERLEVEL" val="1_1_1"/>
  <p:tag name="KSO_WM_TAG_VERSION" val="1.0"/>
  <p:tag name="KSO_WM_BEAUTIFY_FLAG" val="#wm#"/>
  <p:tag name="KSO_WM_UNIT_COLOR_SCHEME_SHAPE_ID" val="30"/>
  <p:tag name="KSO_WM_UNIT_COLOR_SCHEME_PARENT_PAGE" val="0_4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3_3"/>
  <p:tag name="KSO_WM_UNIT_ID" val="custom20186549_2*m_h_i*1_3_3"/>
  <p:tag name="KSO_WM_TEMPLATE_CATEGORY" val="custom"/>
  <p:tag name="KSO_WM_TEMPLATE_INDEX" val="20186549"/>
  <p:tag name="KSO_WM_UNIT_LAYERLEVEL" val="1_1_1"/>
  <p:tag name="KSO_WM_TAG_VERSION" val="1.0"/>
  <p:tag name="KSO_WM_BEAUTIFY_FLAG" val="#wm#"/>
  <p:tag name="KSO_WM_UNIT_COLOR_SCHEME_SHAPE_ID" val="32"/>
  <p:tag name="KSO_WM_UNIT_COLOR_SCHEME_PARENT_PAGE" val="0_4"/>
  <p:tag name="KSO_WM_UNIT_DIAGRAM_ISNUMVISUAL" val="0"/>
  <p:tag name="KSO_WM_UNIT_DIAGRAM_ISREFERUNIT" val="0"/>
  <p:tag name="KSO_WM_UNIT_FILL_FORE_SCHEMECOLOR_INDEX" val="7"/>
  <p:tag name="KSO_WM_UNIT_FILL_TYPE" val="1"/>
  <p:tag name="KSO_WM_UNIT_USESOURCEFORMAT_APPLY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4_1"/>
  <p:tag name="KSO_WM_UNIT_ID" val="custom20186549_2*m_h_i*1_4_1"/>
  <p:tag name="KSO_WM_TEMPLATE_CATEGORY" val="custom"/>
  <p:tag name="KSO_WM_TEMPLATE_INDEX" val="20186549"/>
  <p:tag name="KSO_WM_UNIT_LAYERLEVEL" val="1_1_1"/>
  <p:tag name="KSO_WM_TAG_VERSION" val="1.0"/>
  <p:tag name="KSO_WM_BEAUTIFY_FLAG" val="#wm#"/>
  <p:tag name="KSO_WM_UNIT_COLOR_SCHEME_SHAPE_ID" val="19"/>
  <p:tag name="KSO_WM_UNIT_COLOR_SCHEME_PARENT_PAGE" val="0_4"/>
  <p:tag name="KSO_WM_UNIT_DIAGRAM_ISNUMVISUAL" val="0"/>
  <p:tag name="KSO_WM_UNIT_DIAGRAM_ISREFERUNIT" val="0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4_2"/>
  <p:tag name="KSO_WM_UNIT_ID" val="custom20186549_2*m_h_i*1_4_2"/>
  <p:tag name="KSO_WM_TEMPLATE_CATEGORY" val="custom"/>
  <p:tag name="KSO_WM_TEMPLATE_INDEX" val="20186549"/>
  <p:tag name="KSO_WM_UNIT_LAYERLEVEL" val="1_1_1"/>
  <p:tag name="KSO_WM_TAG_VERSION" val="1.0"/>
  <p:tag name="KSO_WM_BEAUTIFY_FLAG" val="#wm#"/>
  <p:tag name="KSO_WM_UNIT_COLOR_SCHEME_SHAPE_ID" val="20"/>
  <p:tag name="KSO_WM_UNIT_COLOR_SCHEME_PARENT_PAGE" val="0_4"/>
  <p:tag name="KSO_WM_UNIT_DIAGRAM_ISNUMVISUAL" val="0"/>
  <p:tag name="KSO_WM_UNIT_DIAGRAM_ISREFERUNIT" val="0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​​">
  <a:themeElements>
    <a:clrScheme name="20186549">
      <a:dk1>
        <a:srgbClr val="000000"/>
      </a:dk1>
      <a:lt1>
        <a:srgbClr val="FFFFFF"/>
      </a:lt1>
      <a:dk2>
        <a:srgbClr val="465674"/>
      </a:dk2>
      <a:lt2>
        <a:srgbClr val="DCD8DC"/>
      </a:lt2>
      <a:accent1>
        <a:srgbClr val="455673"/>
      </a:accent1>
      <a:accent2>
        <a:srgbClr val="AEB5C2"/>
      </a:accent2>
      <a:accent3>
        <a:srgbClr val="455673"/>
      </a:accent3>
      <a:accent4>
        <a:srgbClr val="AEB5C2"/>
      </a:accent4>
      <a:accent5>
        <a:srgbClr val="455673"/>
      </a:accent5>
      <a:accent6>
        <a:srgbClr val="AEB5C2"/>
      </a:accent6>
      <a:hlink>
        <a:srgbClr val="5D739A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WPS 演示</Application>
  <PresentationFormat>宽屏</PresentationFormat>
  <Paragraphs>53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黑体</vt:lpstr>
      <vt:lpstr>Office 主题​​</vt:lpstr>
      <vt:lpstr>微课怎么做 ？</vt:lpstr>
      <vt:lpstr>制作流程</vt:lpstr>
      <vt:lpstr>准备演示文稿 -- 制作</vt:lpstr>
      <vt:lpstr>排练计时 -- 彩排、讲解、录音</vt:lpstr>
      <vt:lpstr>插入背景音乐 -- 配音</vt:lpstr>
      <vt:lpstr>输出为视频</vt:lpstr>
      <vt:lpstr>自动下载、安装解码器</vt:lpstr>
      <vt:lpstr>微课怎么做 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SuperCheng</cp:lastModifiedBy>
  <cp:revision>164</cp:revision>
  <dcterms:created xsi:type="dcterms:W3CDTF">2019-06-19T02:08:00Z</dcterms:created>
  <dcterms:modified xsi:type="dcterms:W3CDTF">2021-04-25T15:19:44Z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52EE2F708E82495DA78E8B9EE27E3785</vt:lpwstr>
  </property>
</Properties>
</file>